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64" r:id="rId5"/>
    <p:sldId id="265" r:id="rId6"/>
    <p:sldId id="266" r:id="rId7"/>
    <p:sldId id="267" r:id="rId8"/>
    <p:sldId id="268" r:id="rId9"/>
    <p:sldId id="269" r:id="rId10"/>
  </p:sldIdLst>
  <p:sldSz cx="9144000" cy="6858000" type="screen4x3"/>
  <p:notesSz cx="6921500" cy="9423400"/>
  <p:defaultTextStyle>
    <a:defPPr>
      <a:defRPr lang="en-US"/>
    </a:defPPr>
    <a:lvl1pPr algn="l" rtl="0" fontAlgn="base">
      <a:spcBef>
        <a:spcPct val="0"/>
      </a:spcBef>
      <a:spcAft>
        <a:spcPct val="0"/>
      </a:spcAft>
      <a:defRPr sz="2200" kern="1200">
        <a:solidFill>
          <a:schemeClr val="tx1"/>
        </a:solidFill>
        <a:latin typeface="Verdana" pitchFamily="34" charset="0"/>
        <a:ea typeface="+mn-ea"/>
        <a:cs typeface="+mn-cs"/>
      </a:defRPr>
    </a:lvl1pPr>
    <a:lvl2pPr marL="457200" algn="l" rtl="0" fontAlgn="base">
      <a:spcBef>
        <a:spcPct val="0"/>
      </a:spcBef>
      <a:spcAft>
        <a:spcPct val="0"/>
      </a:spcAft>
      <a:defRPr sz="2200" kern="1200">
        <a:solidFill>
          <a:schemeClr val="tx1"/>
        </a:solidFill>
        <a:latin typeface="Verdana" pitchFamily="34" charset="0"/>
        <a:ea typeface="+mn-ea"/>
        <a:cs typeface="+mn-cs"/>
      </a:defRPr>
    </a:lvl2pPr>
    <a:lvl3pPr marL="914400" algn="l" rtl="0" fontAlgn="base">
      <a:spcBef>
        <a:spcPct val="0"/>
      </a:spcBef>
      <a:spcAft>
        <a:spcPct val="0"/>
      </a:spcAft>
      <a:defRPr sz="2200" kern="1200">
        <a:solidFill>
          <a:schemeClr val="tx1"/>
        </a:solidFill>
        <a:latin typeface="Verdana" pitchFamily="34" charset="0"/>
        <a:ea typeface="+mn-ea"/>
        <a:cs typeface="+mn-cs"/>
      </a:defRPr>
    </a:lvl3pPr>
    <a:lvl4pPr marL="1371600" algn="l" rtl="0" fontAlgn="base">
      <a:spcBef>
        <a:spcPct val="0"/>
      </a:spcBef>
      <a:spcAft>
        <a:spcPct val="0"/>
      </a:spcAft>
      <a:defRPr sz="2200" kern="1200">
        <a:solidFill>
          <a:schemeClr val="tx1"/>
        </a:solidFill>
        <a:latin typeface="Verdana" pitchFamily="34" charset="0"/>
        <a:ea typeface="+mn-ea"/>
        <a:cs typeface="+mn-cs"/>
      </a:defRPr>
    </a:lvl4pPr>
    <a:lvl5pPr marL="1828800" algn="l" rtl="0" fontAlgn="base">
      <a:spcBef>
        <a:spcPct val="0"/>
      </a:spcBef>
      <a:spcAft>
        <a:spcPct val="0"/>
      </a:spcAft>
      <a:defRPr sz="2200" kern="1200">
        <a:solidFill>
          <a:schemeClr val="tx1"/>
        </a:solidFill>
        <a:latin typeface="Verdana" pitchFamily="34" charset="0"/>
        <a:ea typeface="+mn-ea"/>
        <a:cs typeface="+mn-cs"/>
      </a:defRPr>
    </a:lvl5pPr>
    <a:lvl6pPr marL="2286000" algn="l" defTabSz="914400" rtl="0" eaLnBrk="1" latinLnBrk="0" hangingPunct="1">
      <a:defRPr sz="2200" kern="1200">
        <a:solidFill>
          <a:schemeClr val="tx1"/>
        </a:solidFill>
        <a:latin typeface="Verdana" pitchFamily="34" charset="0"/>
        <a:ea typeface="+mn-ea"/>
        <a:cs typeface="+mn-cs"/>
      </a:defRPr>
    </a:lvl6pPr>
    <a:lvl7pPr marL="2743200" algn="l" defTabSz="914400" rtl="0" eaLnBrk="1" latinLnBrk="0" hangingPunct="1">
      <a:defRPr sz="2200" kern="1200">
        <a:solidFill>
          <a:schemeClr val="tx1"/>
        </a:solidFill>
        <a:latin typeface="Verdana" pitchFamily="34" charset="0"/>
        <a:ea typeface="+mn-ea"/>
        <a:cs typeface="+mn-cs"/>
      </a:defRPr>
    </a:lvl7pPr>
    <a:lvl8pPr marL="3200400" algn="l" defTabSz="914400" rtl="0" eaLnBrk="1" latinLnBrk="0" hangingPunct="1">
      <a:defRPr sz="2200" kern="1200">
        <a:solidFill>
          <a:schemeClr val="tx1"/>
        </a:solidFill>
        <a:latin typeface="Verdana" pitchFamily="34" charset="0"/>
        <a:ea typeface="+mn-ea"/>
        <a:cs typeface="+mn-cs"/>
      </a:defRPr>
    </a:lvl8pPr>
    <a:lvl9pPr marL="3657600" algn="l" defTabSz="914400" rtl="0" eaLnBrk="1" latinLnBrk="0" hangingPunct="1">
      <a:defRPr sz="2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68">
          <p15:clr>
            <a:srgbClr val="A4A3A4"/>
          </p15:clr>
        </p15:guide>
        <p15:guide id="2" pos="21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tjes, S. (Sander) - BSK" initials="HS(-B" lastIdx="4" clrIdx="0">
    <p:extLst>
      <p:ext uri="{19B8F6BF-5375-455C-9EA6-DF929625EA0E}">
        <p15:presenceInfo xmlns:p15="http://schemas.microsoft.com/office/powerpoint/2012/main" userId="S-1-5-21-558646700-597192482-1244863647-643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4C5"/>
    <a:srgbClr val="B80047"/>
    <a:srgbClr val="000000"/>
    <a:srgbClr val="55286E"/>
    <a:srgbClr val="FFFFFF"/>
    <a:srgbClr val="0E3B6E"/>
    <a:srgbClr val="005187"/>
    <a:srgbClr val="00423C"/>
    <a:srgbClr val="0E6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75000" autoAdjust="0"/>
  </p:normalViewPr>
  <p:slideViewPr>
    <p:cSldViewPr>
      <p:cViewPr varScale="1">
        <p:scale>
          <a:sx n="86" d="100"/>
          <a:sy n="86" d="100"/>
        </p:scale>
        <p:origin x="2334" y="90"/>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2118" y="-90"/>
      </p:cViewPr>
      <p:guideLst>
        <p:guide orient="horz" pos="2968"/>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533400" y="446088"/>
            <a:ext cx="5867400" cy="414337"/>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1000">
                <a:latin typeface="Arial" charset="0"/>
              </a:defRPr>
            </a:lvl1pPr>
          </a:lstStyle>
          <a:p>
            <a:pPr>
              <a:defRPr/>
            </a:pPr>
            <a:endParaRPr lang="nl-NL"/>
          </a:p>
        </p:txBody>
      </p:sp>
      <p:sp>
        <p:nvSpPr>
          <p:cNvPr id="32771" name="Rectangle 3"/>
          <p:cNvSpPr>
            <a:spLocks noGrp="1" noChangeArrowheads="1"/>
          </p:cNvSpPr>
          <p:nvPr>
            <p:ph type="dt" sz="quarter" idx="1"/>
          </p:nvPr>
        </p:nvSpPr>
        <p:spPr bwMode="auto">
          <a:xfrm>
            <a:off x="533400" y="114300"/>
            <a:ext cx="2998788" cy="146050"/>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800">
                <a:latin typeface="Arial" charset="0"/>
              </a:defRPr>
            </a:lvl1pPr>
          </a:lstStyle>
          <a:p>
            <a:pPr>
              <a:defRPr/>
            </a:pPr>
            <a:endParaRPr lang="nl-NL"/>
          </a:p>
        </p:txBody>
      </p:sp>
      <p:sp>
        <p:nvSpPr>
          <p:cNvPr id="32772" name="Rectangle 4"/>
          <p:cNvSpPr>
            <a:spLocks noGrp="1" noChangeArrowheads="1"/>
          </p:cNvSpPr>
          <p:nvPr>
            <p:ph type="ftr" sz="quarter" idx="2"/>
          </p:nvPr>
        </p:nvSpPr>
        <p:spPr bwMode="auto">
          <a:xfrm>
            <a:off x="533400" y="8951913"/>
            <a:ext cx="6019800" cy="471487"/>
          </a:xfrm>
          <a:prstGeom prst="rect">
            <a:avLst/>
          </a:prstGeom>
          <a:noFill/>
          <a:ln>
            <a:noFill/>
          </a:ln>
          <a:effectLst/>
          <a:extLst/>
        </p:spPr>
        <p:txBody>
          <a:bodyPr vert="horz" wrap="square" lIns="0" tIns="0" rIns="0" bIns="0" numCol="1" anchor="b" anchorCtr="0" compatLnSpc="1">
            <a:prstTxWarp prst="textNoShape">
              <a:avLst/>
            </a:prstTxWarp>
          </a:bodyPr>
          <a:lstStyle>
            <a:lvl1pPr defTabSz="933450" eaLnBrk="0" hangingPunct="0">
              <a:spcBef>
                <a:spcPct val="0"/>
              </a:spcBef>
              <a:defRPr sz="1000">
                <a:latin typeface="Arial" charset="0"/>
              </a:defRPr>
            </a:lvl1pPr>
          </a:lstStyle>
          <a:p>
            <a:pPr>
              <a:defRPr/>
            </a:pPr>
            <a:r>
              <a:rPr lang="nl-NL"/>
              <a:t>Eventuele voettekst</a:t>
            </a:r>
          </a:p>
        </p:txBody>
      </p:sp>
      <p:sp>
        <p:nvSpPr>
          <p:cNvPr id="32773" name="Rectangle 5"/>
          <p:cNvSpPr>
            <a:spLocks noGrp="1" noChangeArrowheads="1"/>
          </p:cNvSpPr>
          <p:nvPr>
            <p:ph type="sldNum" sz="quarter" idx="3"/>
          </p:nvPr>
        </p:nvSpPr>
        <p:spPr bwMode="auto">
          <a:xfrm>
            <a:off x="6613525" y="8951913"/>
            <a:ext cx="228600" cy="471487"/>
          </a:xfrm>
          <a:prstGeom prst="rect">
            <a:avLst/>
          </a:prstGeom>
          <a:noFill/>
          <a:ln>
            <a:noFill/>
          </a:ln>
          <a:effectLst/>
          <a:extLst/>
        </p:spPr>
        <p:txBody>
          <a:bodyPr vert="horz" wrap="square" lIns="0" tIns="0" rIns="0" bIns="0" numCol="1" anchor="b" anchorCtr="0" compatLnSpc="1">
            <a:prstTxWarp prst="textNoShape">
              <a:avLst/>
            </a:prstTxWarp>
          </a:bodyPr>
          <a:lstStyle>
            <a:lvl1pPr algn="ctr" defTabSz="933450" eaLnBrk="0" hangingPunct="0">
              <a:spcBef>
                <a:spcPct val="0"/>
              </a:spcBef>
              <a:defRPr sz="1000">
                <a:latin typeface="Arial" charset="0"/>
              </a:defRPr>
            </a:lvl1pPr>
          </a:lstStyle>
          <a:p>
            <a:pPr>
              <a:defRPr/>
            </a:pPr>
            <a:fld id="{E1460D1F-5074-4EB0-BB4F-B8A7850CD942}" type="slidenum">
              <a:rPr lang="nl-NL"/>
              <a:pPr>
                <a:defRPr/>
              </a:pPr>
              <a:t>‹nr.›</a:t>
            </a:fld>
            <a:endParaRPr lang="nl-NL"/>
          </a:p>
        </p:txBody>
      </p:sp>
      <p:sp>
        <p:nvSpPr>
          <p:cNvPr id="32788" name="RubriceringEnMerking2"/>
          <p:cNvSpPr txBox="1">
            <a:spLocks noChangeArrowheads="1"/>
          </p:cNvSpPr>
          <p:nvPr/>
        </p:nvSpPr>
        <p:spPr bwMode="auto">
          <a:xfrm rot="-5400000">
            <a:off x="4827587" y="2786063"/>
            <a:ext cx="3808413" cy="122238"/>
          </a:xfrm>
          <a:prstGeom prst="rect">
            <a:avLst/>
          </a:prstGeom>
          <a:noFill/>
          <a:ln>
            <a:noFill/>
          </a:ln>
          <a:effectLst/>
          <a:extLst/>
        </p:spPr>
        <p:txBody>
          <a:bodyPr lIns="0" tIns="0" rIns="0" bIns="0">
            <a:spAutoFit/>
          </a:bodyPr>
          <a:lstStyle/>
          <a:p>
            <a:pPr algn="r" eaLnBrk="0" hangingPunct="0">
              <a:defRPr/>
            </a:pPr>
            <a:endParaRPr lang="nl-NL" sz="800">
              <a:latin typeface="Arial" charset="0"/>
            </a:endParaRPr>
          </a:p>
        </p:txBody>
      </p:sp>
      <p:sp>
        <p:nvSpPr>
          <p:cNvPr id="32789" name="RubriceringEnMerking"/>
          <p:cNvSpPr txBox="1">
            <a:spLocks noChangeArrowheads="1"/>
          </p:cNvSpPr>
          <p:nvPr/>
        </p:nvSpPr>
        <p:spPr bwMode="auto">
          <a:xfrm rot="-5400000">
            <a:off x="4826001" y="6527800"/>
            <a:ext cx="3808412" cy="122237"/>
          </a:xfrm>
          <a:prstGeom prst="rect">
            <a:avLst/>
          </a:prstGeom>
          <a:noFill/>
          <a:ln>
            <a:noFill/>
          </a:ln>
          <a:effectLst/>
          <a:extLst/>
        </p:spPr>
        <p:txBody>
          <a:bodyPr lIns="0" tIns="0" rIns="0" bIns="0">
            <a:spAutoFit/>
          </a:bodyPr>
          <a:lstStyle/>
          <a:p>
            <a:pPr eaLnBrk="0" hangingPunct="0">
              <a:defRPr/>
            </a:pPr>
            <a:endParaRPr lang="nl-NL" sz="800">
              <a:latin typeface="Arial" charset="0"/>
            </a:endParaRPr>
          </a:p>
        </p:txBody>
      </p:sp>
    </p:spTree>
    <p:extLst>
      <p:ext uri="{BB962C8B-B14F-4D97-AF65-F5344CB8AC3E}">
        <p14:creationId xmlns:p14="http://schemas.microsoft.com/office/powerpoint/2010/main" val="544563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33400" y="447675"/>
            <a:ext cx="5867400" cy="412750"/>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1000">
                <a:latin typeface="Arial" charset="0"/>
              </a:defRPr>
            </a:lvl1pPr>
          </a:lstStyle>
          <a:p>
            <a:pPr>
              <a:defRPr/>
            </a:pPr>
            <a:endParaRPr lang="en-US"/>
          </a:p>
        </p:txBody>
      </p:sp>
      <p:sp>
        <p:nvSpPr>
          <p:cNvPr id="5123" name="Rectangle 3"/>
          <p:cNvSpPr>
            <a:spLocks noGrp="1" noChangeArrowheads="1"/>
          </p:cNvSpPr>
          <p:nvPr>
            <p:ph type="dt" idx="1"/>
          </p:nvPr>
        </p:nvSpPr>
        <p:spPr bwMode="auto">
          <a:xfrm>
            <a:off x="531813" y="114300"/>
            <a:ext cx="2998787" cy="147638"/>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80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533400" y="933450"/>
            <a:ext cx="4711700" cy="35337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533400" y="4648200"/>
            <a:ext cx="4724400" cy="3844925"/>
          </a:xfrm>
          <a:prstGeom prst="rect">
            <a:avLst/>
          </a:prstGeom>
          <a:noFill/>
          <a:ln>
            <a:noFill/>
          </a:ln>
          <a:effectLst/>
          <a:extLst/>
        </p:spPr>
        <p:txBody>
          <a:bodyPr vert="horz" wrap="square" lIns="0" tIns="0" rIns="0" bIns="0" numCol="1" anchor="t" anchorCtr="0" compatLnSpc="1">
            <a:prstTxWarp prst="textNoShape">
              <a:avLst/>
            </a:prstTxWarp>
          </a:bodyPr>
          <a:lstStyle/>
          <a:p>
            <a:pPr lvl="0"/>
            <a:r>
              <a:rPr lang="en-US" noProof="0" smtClean="0"/>
              <a:t>Klik om het opmaakprofiel van de modeltekst te bewerken</a:t>
            </a:r>
          </a:p>
          <a:p>
            <a:pPr lvl="1"/>
            <a:r>
              <a:rPr lang="en-US" noProof="0" smtClean="0"/>
              <a:t>Tweede niveau</a:t>
            </a:r>
          </a:p>
          <a:p>
            <a:pPr lvl="2"/>
            <a:r>
              <a:rPr lang="en-US" noProof="0" smtClean="0"/>
              <a:t>Derde niveau</a:t>
            </a:r>
          </a:p>
          <a:p>
            <a:pPr lvl="3"/>
            <a:r>
              <a:rPr lang="en-US" noProof="0" smtClean="0"/>
              <a:t>Vierde niveau</a:t>
            </a:r>
          </a:p>
          <a:p>
            <a:pPr lvl="4"/>
            <a:r>
              <a:rPr lang="en-US" noProof="0" smtClean="0"/>
              <a:t>Vijfde niveau</a:t>
            </a:r>
          </a:p>
        </p:txBody>
      </p:sp>
      <p:sp>
        <p:nvSpPr>
          <p:cNvPr id="5126" name="Rectangle 6"/>
          <p:cNvSpPr>
            <a:spLocks noGrp="1" noChangeArrowheads="1"/>
          </p:cNvSpPr>
          <p:nvPr>
            <p:ph type="ftr" sz="quarter" idx="4"/>
          </p:nvPr>
        </p:nvSpPr>
        <p:spPr bwMode="auto">
          <a:xfrm>
            <a:off x="531813" y="8951913"/>
            <a:ext cx="6097587" cy="471487"/>
          </a:xfrm>
          <a:prstGeom prst="rect">
            <a:avLst/>
          </a:prstGeom>
          <a:noFill/>
          <a:ln>
            <a:noFill/>
          </a:ln>
          <a:effectLst/>
          <a:extLst/>
        </p:spPr>
        <p:txBody>
          <a:bodyPr vert="horz" wrap="square" lIns="0" tIns="0" rIns="0" bIns="0" numCol="1" anchor="b" anchorCtr="0" compatLnSpc="1">
            <a:prstTxWarp prst="textNoShape">
              <a:avLst/>
            </a:prstTxWarp>
          </a:bodyPr>
          <a:lstStyle>
            <a:lvl1pPr defTabSz="933450" eaLnBrk="0" hangingPunct="0">
              <a:spcBef>
                <a:spcPct val="0"/>
              </a:spcBef>
              <a:defRPr sz="1000">
                <a:latin typeface="Arial" charset="0"/>
              </a:defRPr>
            </a:lvl1pPr>
          </a:lstStyle>
          <a:p>
            <a:pPr>
              <a:defRPr/>
            </a:pPr>
            <a:r>
              <a:rPr lang="en-US"/>
              <a:t>Eventuele voettekst</a:t>
            </a:r>
          </a:p>
        </p:txBody>
      </p:sp>
      <p:sp>
        <p:nvSpPr>
          <p:cNvPr id="5127" name="Rectangle 7"/>
          <p:cNvSpPr>
            <a:spLocks noGrp="1" noChangeArrowheads="1"/>
          </p:cNvSpPr>
          <p:nvPr>
            <p:ph type="sldNum" sz="quarter" idx="5"/>
          </p:nvPr>
        </p:nvSpPr>
        <p:spPr bwMode="auto">
          <a:xfrm>
            <a:off x="6615113" y="8951913"/>
            <a:ext cx="230187" cy="471487"/>
          </a:xfrm>
          <a:prstGeom prst="rect">
            <a:avLst/>
          </a:prstGeom>
          <a:noFill/>
          <a:ln>
            <a:noFill/>
          </a:ln>
          <a:effectLst/>
          <a:extLst/>
        </p:spPr>
        <p:txBody>
          <a:bodyPr vert="horz" wrap="square" lIns="0" tIns="0" rIns="0" bIns="0" numCol="1" anchor="b" anchorCtr="0" compatLnSpc="1">
            <a:prstTxWarp prst="textNoShape">
              <a:avLst/>
            </a:prstTxWarp>
          </a:bodyPr>
          <a:lstStyle>
            <a:lvl1pPr algn="ctr" defTabSz="933450" eaLnBrk="0" hangingPunct="0">
              <a:spcBef>
                <a:spcPct val="0"/>
              </a:spcBef>
              <a:defRPr sz="1000">
                <a:latin typeface="Arial" charset="0"/>
              </a:defRPr>
            </a:lvl1pPr>
          </a:lstStyle>
          <a:p>
            <a:pPr>
              <a:defRPr/>
            </a:pPr>
            <a:fld id="{9FC98DC9-4F28-4B39-8B6E-408133FC7853}" type="slidenum">
              <a:rPr lang="en-US"/>
              <a:pPr>
                <a:defRPr/>
              </a:pPr>
              <a:t>‹nr.›</a:t>
            </a:fld>
            <a:endParaRPr lang="en-US"/>
          </a:p>
        </p:txBody>
      </p:sp>
      <p:sp>
        <p:nvSpPr>
          <p:cNvPr id="5139" name="RubriceringEnMerking2"/>
          <p:cNvSpPr txBox="1">
            <a:spLocks noChangeArrowheads="1"/>
          </p:cNvSpPr>
          <p:nvPr/>
        </p:nvSpPr>
        <p:spPr bwMode="auto">
          <a:xfrm rot="-5400000">
            <a:off x="4827587" y="2786063"/>
            <a:ext cx="3808413" cy="122238"/>
          </a:xfrm>
          <a:prstGeom prst="rect">
            <a:avLst/>
          </a:prstGeom>
          <a:noFill/>
          <a:ln>
            <a:noFill/>
          </a:ln>
          <a:effectLst/>
          <a:extLst/>
        </p:spPr>
        <p:txBody>
          <a:bodyPr lIns="0" tIns="0" rIns="0" bIns="0">
            <a:spAutoFit/>
          </a:bodyPr>
          <a:lstStyle/>
          <a:p>
            <a:pPr algn="r" eaLnBrk="0" hangingPunct="0">
              <a:defRPr/>
            </a:pPr>
            <a:endParaRPr lang="nl-NL" sz="800">
              <a:latin typeface="Arial" charset="0"/>
            </a:endParaRPr>
          </a:p>
        </p:txBody>
      </p:sp>
      <p:sp>
        <p:nvSpPr>
          <p:cNvPr id="5140" name="RubriceringEnMerking"/>
          <p:cNvSpPr txBox="1">
            <a:spLocks noChangeArrowheads="1"/>
          </p:cNvSpPr>
          <p:nvPr/>
        </p:nvSpPr>
        <p:spPr bwMode="auto">
          <a:xfrm rot="-5400000">
            <a:off x="4826001" y="6527800"/>
            <a:ext cx="3808412" cy="122237"/>
          </a:xfrm>
          <a:prstGeom prst="rect">
            <a:avLst/>
          </a:prstGeom>
          <a:noFill/>
          <a:ln>
            <a:noFill/>
          </a:ln>
          <a:effectLst/>
          <a:extLst/>
        </p:spPr>
        <p:txBody>
          <a:bodyPr lIns="0" tIns="0" rIns="0" bIns="0">
            <a:spAutoFit/>
          </a:bodyPr>
          <a:lstStyle/>
          <a:p>
            <a:pPr eaLnBrk="0" hangingPunct="0">
              <a:defRPr/>
            </a:pPr>
            <a:endParaRPr lang="nl-NL" sz="800">
              <a:latin typeface="Arial" charset="0"/>
            </a:endParaRPr>
          </a:p>
        </p:txBody>
      </p:sp>
    </p:spTree>
    <p:extLst>
      <p:ext uri="{BB962C8B-B14F-4D97-AF65-F5344CB8AC3E}">
        <p14:creationId xmlns:p14="http://schemas.microsoft.com/office/powerpoint/2010/main" val="432316300"/>
      </p:ext>
    </p:extLst>
  </p:cSld>
  <p:clrMap bg1="lt1" tx1="dk1" bg2="lt2" tx2="dk2" accent1="accent1" accent2="accent2" accent3="accent3" accent4="accent4" accent5="accent5" accent6="accent6" hlink="hlink" folHlink="folHlink"/>
  <p:hf hdr="0" dt="0"/>
  <p:notesStyle>
    <a:lvl1pPr algn="l" rtl="0" eaLnBrk="0" fontAlgn="base" hangingPunct="0">
      <a:lnSpc>
        <a:spcPct val="110000"/>
      </a:lnSpc>
      <a:spcBef>
        <a:spcPct val="0"/>
      </a:spcBef>
      <a:spcAft>
        <a:spcPct val="0"/>
      </a:spcAft>
      <a:defRPr sz="1000" kern="1200">
        <a:solidFill>
          <a:schemeClr val="tx1"/>
        </a:solidFill>
        <a:latin typeface="Arial" charset="0"/>
        <a:ea typeface="+mn-ea"/>
        <a:cs typeface="+mn-cs"/>
      </a:defRPr>
    </a:lvl1pPr>
    <a:lvl2pPr marL="1905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2pPr>
    <a:lvl3pPr marL="3810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3pPr>
    <a:lvl4pPr marL="5715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4pPr>
    <a:lvl5pPr marL="7620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2</a:t>
            </a:fld>
            <a:endParaRPr lang="en-US"/>
          </a:p>
        </p:txBody>
      </p:sp>
    </p:spTree>
    <p:extLst>
      <p:ext uri="{BB962C8B-B14F-4D97-AF65-F5344CB8AC3E}">
        <p14:creationId xmlns:p14="http://schemas.microsoft.com/office/powerpoint/2010/main" val="383549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Artikel 10.13</a:t>
            </a:r>
            <a:r>
              <a:rPr lang="nl-NL" baseline="0" dirty="0" smtClean="0"/>
              <a:t> Wet luchtvaart</a:t>
            </a:r>
          </a:p>
          <a:p>
            <a:endParaRPr lang="nl-NL" dirty="0" smtClean="0"/>
          </a:p>
          <a:p>
            <a:r>
              <a:rPr lang="nl-NL" dirty="0" smtClean="0"/>
              <a:t>Het is verboden met een burgerluchtvaartuig op te stijgen van of te landen op een militaire luchthaven, zonder of in afwijking van een voor dat opstijgen of landen door Onze Minister van Defensie verleende vergunning voor burgermedegebruik als bedoeld in artikel 10.27, vrijstelling of ontheffing.</a:t>
            </a:r>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3</a:t>
            </a:fld>
            <a:endParaRPr lang="en-US"/>
          </a:p>
        </p:txBody>
      </p:sp>
    </p:spTree>
    <p:extLst>
      <p:ext uri="{BB962C8B-B14F-4D97-AF65-F5344CB8AC3E}">
        <p14:creationId xmlns:p14="http://schemas.microsoft.com/office/powerpoint/2010/main" val="301506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Op Eindhoven vindt sinds enkele decennia burgermedegebruik plaats. Dit bestaat uit commercieel burgerluchtverkeer, recreatief burgerluchtverkeer en vluchten met een algemeen maatschappelijk belang.</a:t>
            </a:r>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4</a:t>
            </a:fld>
            <a:endParaRPr lang="en-US"/>
          </a:p>
        </p:txBody>
      </p:sp>
    </p:spTree>
    <p:extLst>
      <p:ext uri="{BB962C8B-B14F-4D97-AF65-F5344CB8AC3E}">
        <p14:creationId xmlns:p14="http://schemas.microsoft.com/office/powerpoint/2010/main" val="2261790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Met de onderhavige vergunning wordt de systematiek dat tussen 23.00 uur en 24.00 uur geen vluchten (landingen) gepland mogen worden, gecontinueerd. </a:t>
            </a:r>
          </a:p>
          <a:p>
            <a:endParaRPr lang="nl-NL" dirty="0" smtClean="0"/>
          </a:p>
          <a:p>
            <a:r>
              <a:rPr lang="nl-NL" dirty="0" smtClean="0"/>
              <a:t>Vluchten die tot uiterlijk 23.00 uur waren gepland te landen maar eventueel vertraagd zijn, mogen - tot een maximum van acht (8) – zonder opgave van reden nog tot 24.00 uur worden uitgevoerd, met dien verstande dat tussen 23.30 uur en 24.00 uur deze mogelijkheid is beperkt tot twee (2) vertraagde landingen per dag tot een maximum van vijftig (50) per jaar. </a:t>
            </a:r>
          </a:p>
          <a:p>
            <a:endParaRPr lang="nl-NL" dirty="0" smtClean="0"/>
          </a:p>
          <a:p>
            <a:r>
              <a:rPr lang="nl-NL" dirty="0" smtClean="0"/>
              <a:t>Deze acht (8) landingen vallen niet onder de extensieregeling.</a:t>
            </a:r>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5</a:t>
            </a:fld>
            <a:endParaRPr lang="en-US"/>
          </a:p>
        </p:txBody>
      </p:sp>
    </p:spTree>
    <p:extLst>
      <p:ext uri="{BB962C8B-B14F-4D97-AF65-F5344CB8AC3E}">
        <p14:creationId xmlns:p14="http://schemas.microsoft.com/office/powerpoint/2010/main" val="2501900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In 2022 zijn aanvullende invoergegevens gepubliceerd in een nieuwe versie van de appendices bij het rekenvoorschrift (appendices 14.3) zoals die wordt gebruikt bij het berekenen van de geluidbelasting veroorzaakt door luchtvaartuigen die gebruik maken van de militaire luchthaven Eindhoven. </a:t>
            </a:r>
          </a:p>
          <a:p>
            <a:endParaRPr lang="nl-NL" dirty="0" smtClean="0"/>
          </a:p>
          <a:p>
            <a:r>
              <a:rPr lang="nl-NL" dirty="0" smtClean="0"/>
              <a:t>Dit betreft onder andere geluid- en prestatiegegevens van de nieuwe generatie vliegtuigen van Airbus en Boeing, de 737MAX en de A320NEO. </a:t>
            </a:r>
          </a:p>
          <a:p>
            <a:endParaRPr lang="nl-NL" dirty="0" smtClean="0"/>
          </a:p>
          <a:p>
            <a:r>
              <a:rPr lang="nl-NL" dirty="0" smtClean="0"/>
              <a:t>Deze toestellen opereren al daadwerkelijk vanaf Eindhoven Airport. Door deze nieuwe invoergegevens is het mogelijk de geluidbelasting van deze toestellen beter te bepalen. </a:t>
            </a:r>
          </a:p>
          <a:p>
            <a:endParaRPr lang="nl-NL" dirty="0" smtClean="0"/>
          </a:p>
          <a:p>
            <a:r>
              <a:rPr lang="nl-NL" dirty="0" smtClean="0"/>
              <a:t>Dit komt tot uitdrukking in de te vergunnen burgergeluidsruimte. </a:t>
            </a:r>
          </a:p>
          <a:p>
            <a:endParaRPr lang="nl-NL" dirty="0" smtClean="0"/>
          </a:p>
          <a:p>
            <a:r>
              <a:rPr lang="nl-NL" dirty="0" smtClean="0"/>
              <a:t>Het effect van de gemiddeld te verwachten vlootvernieuwing in 2022, namelijk 15% (11% effectief)  van het groot commercieel verkeer, wordt dan ook in mindering gebracht op de maximaal toegestane burgergeluidsruimte zoals vastgelegd in het huidige Luchthavenbesluit. </a:t>
            </a:r>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6</a:t>
            </a:fld>
            <a:endParaRPr lang="en-US"/>
          </a:p>
        </p:txBody>
      </p:sp>
    </p:spTree>
    <p:extLst>
      <p:ext uri="{BB962C8B-B14F-4D97-AF65-F5344CB8AC3E}">
        <p14:creationId xmlns:p14="http://schemas.microsoft.com/office/powerpoint/2010/main" val="2451981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In 2022 zijn aanvullende invoergegevens gepubliceerd in een nieuwe versie van de appendices bij het rekenvoorschrift (appendices 14.3) zoals die wordt gebruikt bij het berekenen van de geluidbelasting veroorzaakt door luchtvaartuigen die gebruik maken van de militaire luchthaven Eindhoven. </a:t>
            </a:r>
          </a:p>
          <a:p>
            <a:endParaRPr lang="nl-NL" dirty="0" smtClean="0"/>
          </a:p>
          <a:p>
            <a:r>
              <a:rPr lang="nl-NL" dirty="0" smtClean="0"/>
              <a:t>Dit betreft onder andere geluid- en prestatiegegevens van de nieuwe generatie vliegtuigen van Airbus en Boeing, de 737MAX en de A320NEO. </a:t>
            </a:r>
          </a:p>
          <a:p>
            <a:endParaRPr lang="nl-NL" dirty="0" smtClean="0"/>
          </a:p>
          <a:p>
            <a:r>
              <a:rPr lang="nl-NL" dirty="0" smtClean="0"/>
              <a:t>Deze toestellen opereren al daadwerkelijk vanaf Eindhoven Airport. Door deze nieuwe invoergegevens is het mogelijk de geluidbelasting van deze toestellen beter te bepalen. </a:t>
            </a:r>
          </a:p>
          <a:p>
            <a:endParaRPr lang="nl-NL" dirty="0" smtClean="0"/>
          </a:p>
          <a:p>
            <a:r>
              <a:rPr lang="nl-NL" dirty="0" smtClean="0"/>
              <a:t>Dit komt tot uitdrukking in de te vergunnen burgergeluidsruimte. </a:t>
            </a:r>
          </a:p>
          <a:p>
            <a:endParaRPr lang="nl-NL" dirty="0" smtClean="0"/>
          </a:p>
          <a:p>
            <a:r>
              <a:rPr lang="nl-NL" dirty="0" smtClean="0"/>
              <a:t>Het effect van de gemiddeld te verwachten vlootvernieuwing in 2022, namelijk 15% (11% effectief)  van het groot commercieel verkeer, wordt dan ook in mindering gebracht op de maximaal toegestane burgergeluidsruimte zoals vastgelegd in het huidige Luchthavenbesluit. </a:t>
            </a:r>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7</a:t>
            </a:fld>
            <a:endParaRPr lang="en-US"/>
          </a:p>
        </p:txBody>
      </p:sp>
    </p:spTree>
    <p:extLst>
      <p:ext uri="{BB962C8B-B14F-4D97-AF65-F5344CB8AC3E}">
        <p14:creationId xmlns:p14="http://schemas.microsoft.com/office/powerpoint/2010/main" val="234183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8</a:t>
            </a:fld>
            <a:endParaRPr lang="en-US"/>
          </a:p>
        </p:txBody>
      </p:sp>
    </p:spTree>
    <p:extLst>
      <p:ext uri="{BB962C8B-B14F-4D97-AF65-F5344CB8AC3E}">
        <p14:creationId xmlns:p14="http://schemas.microsoft.com/office/powerpoint/2010/main" val="181744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pPr>
              <a:defRPr/>
            </a:pPr>
            <a:r>
              <a:rPr lang="en-US" smtClean="0"/>
              <a:t>Eventuele voettekst</a:t>
            </a:r>
            <a:endParaRPr lang="en-US"/>
          </a:p>
        </p:txBody>
      </p:sp>
      <p:sp>
        <p:nvSpPr>
          <p:cNvPr id="5" name="Tijdelijke aanduiding voor dianummer 4"/>
          <p:cNvSpPr>
            <a:spLocks noGrp="1"/>
          </p:cNvSpPr>
          <p:nvPr>
            <p:ph type="sldNum" sz="quarter" idx="11"/>
          </p:nvPr>
        </p:nvSpPr>
        <p:spPr/>
        <p:txBody>
          <a:bodyPr/>
          <a:lstStyle/>
          <a:p>
            <a:pPr>
              <a:defRPr/>
            </a:pPr>
            <a:fld id="{9FC98DC9-4F28-4B39-8B6E-408133FC7853}" type="slidenum">
              <a:rPr lang="en-US" smtClean="0"/>
              <a:pPr>
                <a:defRPr/>
              </a:pPr>
              <a:t>9</a:t>
            </a:fld>
            <a:endParaRPr lang="en-US"/>
          </a:p>
        </p:txBody>
      </p:sp>
    </p:spTree>
    <p:extLst>
      <p:ext uri="{BB962C8B-B14F-4D97-AF65-F5344CB8AC3E}">
        <p14:creationId xmlns:p14="http://schemas.microsoft.com/office/powerpoint/2010/main" val="1261284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4" name="Rectangle 189" descr="Bar_Right"/>
          <p:cNvSpPr>
            <a:spLocks noChangeArrowheads="1"/>
          </p:cNvSpPr>
          <p:nvPr/>
        </p:nvSpPr>
        <p:spPr bwMode="auto">
          <a:xfrm>
            <a:off x="4572000" y="0"/>
            <a:ext cx="4572000" cy="6858000"/>
          </a:xfrm>
          <a:prstGeom prst="rect">
            <a:avLst/>
          </a:prstGeom>
          <a:solidFill>
            <a:srgbClr val="E17000"/>
          </a:solidFill>
          <a:ln>
            <a:noFill/>
          </a:ln>
          <a:effectLst/>
          <a:extLst/>
        </p:spPr>
        <p:txBody>
          <a:bodyPr wrap="none" lIns="0" tIns="0" rIns="0" bIns="0" anchor="ctr"/>
          <a:lstStyle/>
          <a:p>
            <a:pPr algn="ctr" eaLnBrk="0" hangingPunct="0">
              <a:spcBef>
                <a:spcPct val="50000"/>
              </a:spcBef>
              <a:defRPr/>
            </a:pPr>
            <a:endParaRPr lang="nl-NL" sz="2600">
              <a:solidFill>
                <a:schemeClr val="bg1"/>
              </a:solidFill>
            </a:endParaRPr>
          </a:p>
        </p:txBody>
      </p:sp>
      <p:sp>
        <p:nvSpPr>
          <p:cNvPr id="5" name="Rectangle 157"/>
          <p:cNvSpPr>
            <a:spLocks noChangeArrowheads="1"/>
          </p:cNvSpPr>
          <p:nvPr/>
        </p:nvSpPr>
        <p:spPr bwMode="auto">
          <a:xfrm>
            <a:off x="4933950" y="2474913"/>
            <a:ext cx="3598863" cy="942975"/>
          </a:xfrm>
          <a:prstGeom prst="rect">
            <a:avLst/>
          </a:prstGeom>
          <a:noFill/>
          <a:ln>
            <a:noFill/>
          </a:ln>
          <a:effectLst/>
          <a:extLst/>
        </p:spPr>
        <p:txBody>
          <a:bodyPr anchor="ctr"/>
          <a:lstStyle/>
          <a:p>
            <a:pPr eaLnBrk="0" hangingPunct="0">
              <a:defRPr/>
            </a:pPr>
            <a:endParaRPr lang="nl-NL" sz="2600">
              <a:solidFill>
                <a:schemeClr val="bg1"/>
              </a:solidFill>
            </a:endParaRPr>
          </a:p>
        </p:txBody>
      </p:sp>
      <p:pic>
        <p:nvPicPr>
          <p:cNvPr id="9" name="LogoLandmacht" descr="Placeholder_Department"/>
          <p:cNvPicPr>
            <a:picLocks noChangeAspect="1" noChangeArrowheads="1"/>
          </p:cNvPicPr>
          <p:nvPr/>
        </p:nvPicPr>
        <p:blipFill>
          <a:blip r:embed="rId2" cstate="print"/>
          <a:srcRect/>
          <a:stretch>
            <a:fillRect/>
          </a:stretch>
        </p:blipFill>
        <p:spPr bwMode="auto">
          <a:xfrm>
            <a:off x="0" y="0"/>
            <a:ext cx="9144000" cy="2001838"/>
          </a:xfrm>
          <a:prstGeom prst="rect">
            <a:avLst/>
          </a:prstGeom>
          <a:noFill/>
          <a:ln w="9525">
            <a:noFill/>
            <a:miter lim="800000"/>
            <a:headEnd/>
            <a:tailEnd/>
          </a:ln>
        </p:spPr>
      </p:pic>
      <p:sp>
        <p:nvSpPr>
          <p:cNvPr id="10" name="RveBenaming"/>
          <p:cNvSpPr txBox="1">
            <a:spLocks noChangeArrowheads="1"/>
          </p:cNvSpPr>
          <p:nvPr userDrawn="1"/>
        </p:nvSpPr>
        <p:spPr bwMode="auto">
          <a:xfrm>
            <a:off x="4932363" y="5386388"/>
            <a:ext cx="3887787" cy="287337"/>
          </a:xfrm>
          <a:prstGeom prst="rect">
            <a:avLst/>
          </a:prstGeom>
          <a:noFill/>
          <a:ln>
            <a:noFill/>
          </a:ln>
          <a:effectLst/>
          <a:extLst/>
        </p:spPr>
        <p:txBody>
          <a:bodyPr lIns="90000" tIns="0" rIns="0" bIns="0" anchor="b"/>
          <a:lstStyle/>
          <a:p>
            <a:pPr eaLnBrk="0" hangingPunct="0">
              <a:spcBef>
                <a:spcPct val="50000"/>
              </a:spcBef>
              <a:defRPr/>
            </a:pPr>
            <a:r>
              <a:rPr lang="nl-NL" sz="1100" dirty="0">
                <a:solidFill>
                  <a:schemeClr val="bg1"/>
                </a:solidFill>
              </a:rPr>
              <a:t>Ministerie van Defensie</a:t>
            </a:r>
          </a:p>
        </p:txBody>
      </p:sp>
      <p:sp>
        <p:nvSpPr>
          <p:cNvPr id="11" name="Afdeling"/>
          <p:cNvSpPr txBox="1">
            <a:spLocks noChangeArrowheads="1"/>
          </p:cNvSpPr>
          <p:nvPr userDrawn="1"/>
        </p:nvSpPr>
        <p:spPr bwMode="auto">
          <a:xfrm>
            <a:off x="4932363" y="5720556"/>
            <a:ext cx="3886200" cy="201613"/>
          </a:xfrm>
          <a:prstGeom prst="rect">
            <a:avLst/>
          </a:prstGeom>
          <a:noFill/>
          <a:ln>
            <a:noFill/>
          </a:ln>
          <a:effectLst/>
          <a:extLst/>
        </p:spPr>
        <p:txBody>
          <a:bodyPr lIns="90000" tIns="0" rIns="0" bIns="0"/>
          <a:lstStyle/>
          <a:p>
            <a:pPr eaLnBrk="0" hangingPunct="0">
              <a:spcBef>
                <a:spcPct val="50000"/>
              </a:spcBef>
              <a:defRPr/>
            </a:pPr>
            <a:r>
              <a:rPr lang="nl-NL" sz="1100" dirty="0" smtClean="0">
                <a:solidFill>
                  <a:schemeClr val="bg1"/>
                </a:solidFill>
              </a:rPr>
              <a:t>Directie Aansturen Operationele Gereedheid</a:t>
            </a:r>
            <a:endParaRPr lang="nl-NL" sz="1100" dirty="0">
              <a:solidFill>
                <a:schemeClr val="bg1"/>
              </a:solidFill>
            </a:endParaRPr>
          </a:p>
        </p:txBody>
      </p:sp>
      <p:sp>
        <p:nvSpPr>
          <p:cNvPr id="12" name="Auteur"/>
          <p:cNvSpPr txBox="1">
            <a:spLocks noChangeArrowheads="1"/>
          </p:cNvSpPr>
          <p:nvPr userDrawn="1"/>
        </p:nvSpPr>
        <p:spPr bwMode="auto">
          <a:xfrm>
            <a:off x="4932363" y="5949950"/>
            <a:ext cx="3886200" cy="201613"/>
          </a:xfrm>
          <a:prstGeom prst="rect">
            <a:avLst/>
          </a:prstGeom>
          <a:noFill/>
          <a:ln>
            <a:noFill/>
          </a:ln>
          <a:effectLst/>
          <a:extLst/>
        </p:spPr>
        <p:txBody>
          <a:bodyPr lIns="90000" tIns="0" rIns="0" bIns="0"/>
          <a:lstStyle/>
          <a:p>
            <a:pPr eaLnBrk="0" hangingPunct="0">
              <a:spcBef>
                <a:spcPct val="50000"/>
              </a:spcBef>
              <a:defRPr/>
            </a:pPr>
            <a:r>
              <a:rPr lang="nl-NL" sz="1100" dirty="0" smtClean="0">
                <a:solidFill>
                  <a:schemeClr val="bg1"/>
                </a:solidFill>
              </a:rPr>
              <a:t>K</a:t>
            </a:r>
            <a:r>
              <a:rPr lang="nl-NL" sz="1100" dirty="0">
                <a:solidFill>
                  <a:schemeClr val="bg1"/>
                </a:solidFill>
              </a:rPr>
              <a:t>. (Kim) Bogte MA</a:t>
            </a:r>
          </a:p>
        </p:txBody>
      </p:sp>
      <p:sp>
        <p:nvSpPr>
          <p:cNvPr id="13" name="Functie"/>
          <p:cNvSpPr txBox="1">
            <a:spLocks noChangeArrowheads="1"/>
          </p:cNvSpPr>
          <p:nvPr userDrawn="1"/>
        </p:nvSpPr>
        <p:spPr bwMode="auto">
          <a:xfrm>
            <a:off x="4932363" y="6164263"/>
            <a:ext cx="3886200" cy="142875"/>
          </a:xfrm>
          <a:prstGeom prst="rect">
            <a:avLst/>
          </a:prstGeom>
          <a:noFill/>
          <a:ln>
            <a:noFill/>
          </a:ln>
          <a:effectLst/>
          <a:extLst/>
        </p:spPr>
        <p:txBody>
          <a:bodyPr lIns="90000" tIns="0" rIns="0" bIns="0"/>
          <a:lstStyle/>
          <a:p>
            <a:pPr eaLnBrk="0" hangingPunct="0">
              <a:spcBef>
                <a:spcPct val="50000"/>
              </a:spcBef>
              <a:defRPr/>
            </a:pPr>
            <a:r>
              <a:rPr lang="nl-NL" sz="1100" dirty="0">
                <a:solidFill>
                  <a:schemeClr val="bg1"/>
                </a:solidFill>
              </a:rPr>
              <a:t>Senior </a:t>
            </a:r>
            <a:r>
              <a:rPr lang="nl-NL" sz="1100" dirty="0" smtClean="0">
                <a:solidFill>
                  <a:schemeClr val="bg1"/>
                </a:solidFill>
              </a:rPr>
              <a:t>adviseur Vergunningen</a:t>
            </a:r>
            <a:endParaRPr lang="nl-NL" sz="1100" dirty="0">
              <a:solidFill>
                <a:schemeClr val="bg1"/>
              </a:solidFill>
            </a:endParaRPr>
          </a:p>
        </p:txBody>
      </p:sp>
      <p:sp>
        <p:nvSpPr>
          <p:cNvPr id="7364" name="Rectangle 196"/>
          <p:cNvSpPr>
            <a:spLocks noGrp="1" noChangeArrowheads="1"/>
          </p:cNvSpPr>
          <p:nvPr>
            <p:ph type="ctrTitle"/>
          </p:nvPr>
        </p:nvSpPr>
        <p:spPr>
          <a:xfrm>
            <a:off x="4933950" y="1700213"/>
            <a:ext cx="3598863" cy="889000"/>
          </a:xfrm>
        </p:spPr>
        <p:txBody>
          <a:bodyPr lIns="90000" tIns="45720" rIns="90000" bIns="45720" anchor="b"/>
          <a:lstStyle>
            <a:lvl1pPr>
              <a:defRPr>
                <a:solidFill>
                  <a:schemeClr val="bg1"/>
                </a:solidFill>
              </a:defRPr>
            </a:lvl1pPr>
          </a:lstStyle>
          <a:p>
            <a:pPr lvl="0"/>
            <a:r>
              <a:rPr lang="nl-NL" noProof="0" smtClean="0"/>
              <a:t>Klik om de stijl te bewerken</a:t>
            </a:r>
            <a:endParaRPr lang="nl-NL" noProof="0" dirty="0" smtClean="0"/>
          </a:p>
        </p:txBody>
      </p:sp>
      <p:sp>
        <p:nvSpPr>
          <p:cNvPr id="7374" name="Rectangle 206"/>
          <p:cNvSpPr>
            <a:spLocks noGrp="1" noChangeArrowheads="1"/>
          </p:cNvSpPr>
          <p:nvPr>
            <p:ph type="subTitle" idx="1"/>
          </p:nvPr>
        </p:nvSpPr>
        <p:spPr>
          <a:xfrm>
            <a:off x="4933950" y="2781300"/>
            <a:ext cx="3598863" cy="2447925"/>
          </a:xfrm>
        </p:spPr>
        <p:txBody>
          <a:bodyPr lIns="91440" tIns="45720" rIns="91440" bIns="45720"/>
          <a:lstStyle>
            <a:lvl1pPr>
              <a:defRPr sz="2400">
                <a:solidFill>
                  <a:schemeClr val="bg1"/>
                </a:solidFill>
              </a:defRPr>
            </a:lvl1pPr>
          </a:lstStyle>
          <a:p>
            <a:pPr lvl="0"/>
            <a:r>
              <a:rPr lang="nl-NL" noProof="0" smtClean="0"/>
              <a:t>Klik om de ondertitelstijl van het model te bewerken</a:t>
            </a:r>
          </a:p>
        </p:txBody>
      </p:sp>
      <p:sp>
        <p:nvSpPr>
          <p:cNvPr id="14" name="Date Placeholder 1" descr="Date"/>
          <p:cNvSpPr>
            <a:spLocks noGrp="1"/>
          </p:cNvSpPr>
          <p:nvPr>
            <p:ph type="dt" sz="half" idx="10"/>
          </p:nvPr>
        </p:nvSpPr>
        <p:spPr>
          <a:xfrm>
            <a:off x="4935538" y="6469063"/>
            <a:ext cx="1663700" cy="365125"/>
          </a:xfrm>
        </p:spPr>
        <p:txBody>
          <a:bodyPr/>
          <a:lstStyle>
            <a:lvl1pPr algn="l">
              <a:defRPr sz="1100">
                <a:solidFill>
                  <a:schemeClr val="bg1"/>
                </a:solidFill>
              </a:defRPr>
            </a:lvl1pPr>
          </a:lstStyle>
          <a:p>
            <a:pPr>
              <a:defRPr/>
            </a:pPr>
            <a:fld id="{F41054F8-FBD4-42F6-BF6A-A58BB8CBC45E}" type="datetime4">
              <a:rPr lang="nl-NL"/>
              <a:pPr>
                <a:defRPr/>
              </a:pPr>
              <a:t>22 september 2022</a:t>
            </a:fld>
            <a:endParaRPr lang="nl-NL"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nl-NL"/>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Date Placeholder 1" descr="Date"/>
          <p:cNvSpPr>
            <a:spLocks noGrp="1"/>
          </p:cNvSpPr>
          <p:nvPr>
            <p:ph type="dt" sz="half" idx="10"/>
          </p:nvPr>
        </p:nvSpPr>
        <p:spPr/>
        <p:txBody>
          <a:bodyPr/>
          <a:lstStyle>
            <a:lvl1pPr>
              <a:defRPr/>
            </a:lvl1pPr>
          </a:lstStyle>
          <a:p>
            <a:pPr>
              <a:defRPr/>
            </a:pPr>
            <a:fld id="{B7C32C91-E9E3-4224-BBB3-D6578776AF3E}" type="datetime4">
              <a:rPr lang="nl-NL"/>
              <a:pPr>
                <a:defRPr/>
              </a:pPr>
              <a:t>22 september 2022</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0488" y="1265238"/>
            <a:ext cx="1943100" cy="4754562"/>
          </a:xfrm>
        </p:spPr>
        <p:txBody>
          <a:bodyPr vert="eaVert"/>
          <a:lstStyle/>
          <a:p>
            <a:r>
              <a:rPr lang="nl-NL" smtClean="0"/>
              <a:t>Klik om de stijl te bewerken</a:t>
            </a:r>
            <a:endParaRPr lang="nl-NL"/>
          </a:p>
        </p:txBody>
      </p:sp>
      <p:sp>
        <p:nvSpPr>
          <p:cNvPr id="3" name="Vertical Text Placeholder 2"/>
          <p:cNvSpPr>
            <a:spLocks noGrp="1"/>
          </p:cNvSpPr>
          <p:nvPr>
            <p:ph type="body" orient="vert" idx="1"/>
          </p:nvPr>
        </p:nvSpPr>
        <p:spPr>
          <a:xfrm>
            <a:off x="609600" y="1265238"/>
            <a:ext cx="5678488" cy="4754562"/>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nl-NL"/>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Date Placeholder 1" descr="Date"/>
          <p:cNvSpPr>
            <a:spLocks noGrp="1"/>
          </p:cNvSpPr>
          <p:nvPr>
            <p:ph type="dt" sz="half" idx="10"/>
          </p:nvPr>
        </p:nvSpPr>
        <p:spPr/>
        <p:txBody>
          <a:bodyPr/>
          <a:lstStyle>
            <a:lvl1pPr>
              <a:defRPr/>
            </a:lvl1pPr>
          </a:lstStyle>
          <a:p>
            <a:pPr>
              <a:defRPr/>
            </a:pPr>
            <a:fld id="{D624F8E1-A2E8-4961-B4A2-F014D9CC6A95}" type="datetime4">
              <a:rPr lang="nl-NL"/>
              <a:pPr>
                <a:defRPr/>
              </a:pPr>
              <a:t>22 september 2022</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Tekststijl van het model bewerken</a:t>
            </a:r>
          </a:p>
        </p:txBody>
      </p:sp>
      <p:sp>
        <p:nvSpPr>
          <p:cNvPr id="4" name="Date Placeholder 1" descr="Date"/>
          <p:cNvSpPr>
            <a:spLocks noGrp="1"/>
          </p:cNvSpPr>
          <p:nvPr>
            <p:ph type="dt" sz="half" idx="10"/>
          </p:nvPr>
        </p:nvSpPr>
        <p:spPr/>
        <p:txBody>
          <a:bodyPr/>
          <a:lstStyle>
            <a:lvl1pPr>
              <a:defRPr/>
            </a:lvl1pPr>
          </a:lstStyle>
          <a:p>
            <a:pPr>
              <a:defRPr/>
            </a:pPr>
            <a:fld id="{DEC83F28-1ECE-45F8-8503-8DCAA38E635A}" type="datetime4">
              <a:rPr lang="nl-NL"/>
              <a:pPr>
                <a:defRPr/>
              </a:pPr>
              <a:t>22 september 2022</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nl-NL"/>
          </a:p>
        </p:txBody>
      </p:sp>
      <p:sp>
        <p:nvSpPr>
          <p:cNvPr id="3" name="Content Placeholder 2"/>
          <p:cNvSpPr>
            <a:spLocks noGrp="1"/>
          </p:cNvSpPr>
          <p:nvPr>
            <p:ph sz="half" idx="1"/>
          </p:nvPr>
        </p:nvSpPr>
        <p:spPr>
          <a:xfrm>
            <a:off x="609600" y="1773238"/>
            <a:ext cx="3810000" cy="4246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Content Placeholder 3"/>
          <p:cNvSpPr>
            <a:spLocks noGrp="1"/>
          </p:cNvSpPr>
          <p:nvPr>
            <p:ph sz="half" idx="2"/>
          </p:nvPr>
        </p:nvSpPr>
        <p:spPr>
          <a:xfrm>
            <a:off x="4572000" y="1773238"/>
            <a:ext cx="3810000" cy="4246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Date Placeholder 1" descr="Date"/>
          <p:cNvSpPr>
            <a:spLocks noGrp="1"/>
          </p:cNvSpPr>
          <p:nvPr>
            <p:ph type="dt" sz="half" idx="10"/>
          </p:nvPr>
        </p:nvSpPr>
        <p:spPr/>
        <p:txBody>
          <a:bodyPr/>
          <a:lstStyle>
            <a:lvl1pPr>
              <a:defRPr/>
            </a:lvl1pPr>
          </a:lstStyle>
          <a:p>
            <a:pPr>
              <a:defRPr/>
            </a:pPr>
            <a:fld id="{1E38B173-C839-46E2-B359-2519204723B8}" type="datetime4">
              <a:rPr lang="nl-NL"/>
              <a:pPr>
                <a:defRPr/>
              </a:pPr>
              <a:t>22 september 2022</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8229600" cy="360040"/>
          </a:xfrm>
        </p:spPr>
        <p:txBody>
          <a:bodyPr/>
          <a:lstStyle>
            <a:lvl1pPr>
              <a:defRPr/>
            </a:lvl1pPr>
          </a:lstStyle>
          <a:p>
            <a:r>
              <a:rPr lang="nl-NL" smtClean="0"/>
              <a:t>Klik om de stijl te bewerken</a:t>
            </a:r>
            <a:endParaRPr lang="nl-NL"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Date Placeholder 1" descr="Date"/>
          <p:cNvSpPr>
            <a:spLocks noGrp="1"/>
          </p:cNvSpPr>
          <p:nvPr>
            <p:ph type="dt" sz="half" idx="10"/>
          </p:nvPr>
        </p:nvSpPr>
        <p:spPr/>
        <p:txBody>
          <a:bodyPr/>
          <a:lstStyle>
            <a:lvl1pPr>
              <a:defRPr/>
            </a:lvl1pPr>
          </a:lstStyle>
          <a:p>
            <a:pPr>
              <a:defRPr/>
            </a:pPr>
            <a:fld id="{E3918DED-70D2-484B-A04D-3C9401595804}" type="datetime4">
              <a:rPr lang="nl-NL"/>
              <a:pPr>
                <a:defRPr/>
              </a:pPr>
              <a:t>22 september 2022</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nl-NL"/>
          </a:p>
        </p:txBody>
      </p:sp>
      <p:sp>
        <p:nvSpPr>
          <p:cNvPr id="3" name="Date Placeholder 1" descr="Date"/>
          <p:cNvSpPr>
            <a:spLocks noGrp="1"/>
          </p:cNvSpPr>
          <p:nvPr>
            <p:ph type="dt" sz="half" idx="10"/>
          </p:nvPr>
        </p:nvSpPr>
        <p:spPr/>
        <p:txBody>
          <a:bodyPr/>
          <a:lstStyle>
            <a:lvl1pPr>
              <a:defRPr/>
            </a:lvl1pPr>
          </a:lstStyle>
          <a:p>
            <a:pPr>
              <a:defRPr/>
            </a:pPr>
            <a:fld id="{7122B0CE-C6C7-436D-8CEF-0A1751D12FDE}" type="datetime4">
              <a:rPr lang="nl-NL"/>
              <a:pPr>
                <a:defRPr/>
              </a:pPr>
              <a:t>22 september 2022</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descr="Date"/>
          <p:cNvSpPr>
            <a:spLocks noGrp="1"/>
          </p:cNvSpPr>
          <p:nvPr>
            <p:ph type="dt" sz="half" idx="10"/>
          </p:nvPr>
        </p:nvSpPr>
        <p:spPr/>
        <p:txBody>
          <a:bodyPr/>
          <a:lstStyle>
            <a:lvl1pPr>
              <a:defRPr/>
            </a:lvl1pPr>
          </a:lstStyle>
          <a:p>
            <a:pPr>
              <a:defRPr/>
            </a:pPr>
            <a:fld id="{56B3116A-2F65-4FA2-9EC4-D06607E58C0B}" type="datetime4">
              <a:rPr lang="nl-NL"/>
              <a:pPr>
                <a:defRPr/>
              </a:pPr>
              <a:t>22 september 2022</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3008313" cy="310356"/>
          </a:xfrm>
        </p:spPr>
        <p:txBody>
          <a:bodyPr anchor="b"/>
          <a:lstStyle>
            <a:lvl1pPr algn="l">
              <a:defRPr sz="2000" b="1"/>
            </a:lvl1pPr>
          </a:lstStyle>
          <a:p>
            <a:r>
              <a:rPr lang="nl-NL" smtClean="0"/>
              <a:t>Klik om de stijl te bewerken</a:t>
            </a:r>
            <a:endParaRPr lang="nl-NL"/>
          </a:p>
        </p:txBody>
      </p:sp>
      <p:sp>
        <p:nvSpPr>
          <p:cNvPr id="3" name="Content Placeholder 2"/>
          <p:cNvSpPr>
            <a:spLocks noGrp="1"/>
          </p:cNvSpPr>
          <p:nvPr>
            <p:ph idx="1"/>
          </p:nvPr>
        </p:nvSpPr>
        <p:spPr>
          <a:xfrm>
            <a:off x="3575050" y="1124744"/>
            <a:ext cx="5111750" cy="50014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1" descr="Date"/>
          <p:cNvSpPr>
            <a:spLocks noGrp="1"/>
          </p:cNvSpPr>
          <p:nvPr>
            <p:ph type="dt" sz="half" idx="10"/>
          </p:nvPr>
        </p:nvSpPr>
        <p:spPr/>
        <p:txBody>
          <a:bodyPr/>
          <a:lstStyle>
            <a:lvl1pPr>
              <a:defRPr/>
            </a:lvl1pPr>
          </a:lstStyle>
          <a:p>
            <a:pPr>
              <a:defRPr/>
            </a:pPr>
            <a:fld id="{BCDEA74E-A4C5-4BBE-80EC-AA99846FCB01}" type="datetime4">
              <a:rPr lang="nl-NL"/>
              <a:pPr>
                <a:defRPr/>
              </a:pPr>
              <a:t>22 september 2022</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Picture Placeholder 2"/>
          <p:cNvSpPr>
            <a:spLocks noGrp="1"/>
          </p:cNvSpPr>
          <p:nvPr>
            <p:ph type="pic" idx="1"/>
          </p:nvPr>
        </p:nvSpPr>
        <p:spPr>
          <a:xfrm>
            <a:off x="1792288" y="1124743"/>
            <a:ext cx="5486400" cy="360283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1" descr="Date"/>
          <p:cNvSpPr>
            <a:spLocks noGrp="1"/>
          </p:cNvSpPr>
          <p:nvPr>
            <p:ph type="dt" sz="half" idx="10"/>
          </p:nvPr>
        </p:nvSpPr>
        <p:spPr/>
        <p:txBody>
          <a:bodyPr/>
          <a:lstStyle>
            <a:lvl1pPr>
              <a:defRPr/>
            </a:lvl1pPr>
          </a:lstStyle>
          <a:p>
            <a:pPr>
              <a:defRPr/>
            </a:pPr>
            <a:fld id="{FB89CDA0-5ECA-4F61-944A-2C4EEC3C44F5}" type="datetime4">
              <a:rPr lang="nl-NL"/>
              <a:pPr>
                <a:defRPr/>
              </a:pPr>
              <a:t>22 september 2022</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7" name="shpKleurvlakOnder" descr="Bar_Bottom"/>
          <p:cNvSpPr>
            <a:spLocks noChangeArrowheads="1"/>
          </p:cNvSpPr>
          <p:nvPr/>
        </p:nvSpPr>
        <p:spPr bwMode="auto">
          <a:xfrm>
            <a:off x="0" y="6318250"/>
            <a:ext cx="9144000" cy="539750"/>
          </a:xfrm>
          <a:prstGeom prst="rect">
            <a:avLst/>
          </a:prstGeom>
          <a:solidFill>
            <a:srgbClr val="E17000"/>
          </a:solidFill>
          <a:ln>
            <a:noFill/>
          </a:ln>
          <a:extLst/>
        </p:spPr>
        <p:txBody>
          <a:bodyPr anchor="ctr"/>
          <a:lstStyle/>
          <a:p>
            <a:pPr algn="ctr">
              <a:defRPr/>
            </a:pPr>
            <a:endParaRPr lang="nl-NL" sz="1800">
              <a:solidFill>
                <a:srgbClr val="FFFFFF"/>
              </a:solidFill>
              <a:cs typeface="Arial" charset="0"/>
            </a:endParaRPr>
          </a:p>
        </p:txBody>
      </p:sp>
      <p:sp>
        <p:nvSpPr>
          <p:cNvPr id="1027" name="Rectangle 46"/>
          <p:cNvSpPr>
            <a:spLocks noGrp="1" noChangeAspect="1" noChangeArrowheads="1"/>
          </p:cNvSpPr>
          <p:nvPr>
            <p:ph type="body" idx="1"/>
          </p:nvPr>
        </p:nvSpPr>
        <p:spPr bwMode="auto">
          <a:xfrm>
            <a:off x="609600" y="1773238"/>
            <a:ext cx="7772400" cy="4246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Klik om het opmaakprofiel van de modeltekst te bewerken</a:t>
            </a:r>
          </a:p>
          <a:p>
            <a:pPr lvl="1"/>
            <a:r>
              <a:rPr lang="en-US" smtClean="0"/>
              <a:t> </a:t>
            </a:r>
          </a:p>
          <a:p>
            <a:pPr lvl="2"/>
            <a:r>
              <a:rPr lang="en-US" smtClean="0"/>
              <a:t> </a:t>
            </a:r>
          </a:p>
          <a:p>
            <a:pPr lvl="3"/>
            <a:r>
              <a:rPr lang="en-US" smtClean="0"/>
              <a:t> </a:t>
            </a:r>
          </a:p>
          <a:p>
            <a:pPr lvl="4"/>
            <a:r>
              <a:rPr lang="en-US" smtClean="0"/>
              <a:t> </a:t>
            </a:r>
          </a:p>
        </p:txBody>
      </p:sp>
      <p:sp>
        <p:nvSpPr>
          <p:cNvPr id="1095" name="shpTekst" descr="Bar_Top"/>
          <p:cNvSpPr>
            <a:spLocks noChangeArrowheads="1"/>
          </p:cNvSpPr>
          <p:nvPr/>
        </p:nvSpPr>
        <p:spPr bwMode="auto">
          <a:xfrm>
            <a:off x="0" y="-14288"/>
            <a:ext cx="9144000" cy="1071563"/>
          </a:xfrm>
          <a:prstGeom prst="rect">
            <a:avLst/>
          </a:prstGeom>
          <a:solidFill>
            <a:srgbClr val="E17000"/>
          </a:solidFill>
          <a:ln>
            <a:noFill/>
          </a:ln>
          <a:extLst/>
        </p:spPr>
        <p:txBody>
          <a:bodyPr anchor="ctr"/>
          <a:lstStyle/>
          <a:p>
            <a:pPr algn="ctr">
              <a:defRPr/>
            </a:pPr>
            <a:endParaRPr lang="nl-NL" sz="1800" dirty="0">
              <a:solidFill>
                <a:srgbClr val="FFFFFF"/>
              </a:solidFill>
              <a:cs typeface="Arial" charset="0"/>
            </a:endParaRPr>
          </a:p>
        </p:txBody>
      </p:sp>
      <p:sp>
        <p:nvSpPr>
          <p:cNvPr id="1029" name="Rectangle 45"/>
          <p:cNvSpPr>
            <a:spLocks noGrp="1" noChangeArrowheads="1"/>
          </p:cNvSpPr>
          <p:nvPr>
            <p:ph type="title"/>
          </p:nvPr>
        </p:nvSpPr>
        <p:spPr bwMode="auto">
          <a:xfrm>
            <a:off x="611188" y="1265238"/>
            <a:ext cx="7772400" cy="3968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nl-NL" smtClean="0"/>
          </a:p>
        </p:txBody>
      </p:sp>
      <p:sp>
        <p:nvSpPr>
          <p:cNvPr id="1099" name="shpKleurvlakBoven"/>
          <p:cNvSpPr>
            <a:spLocks noChangeArrowheads="1"/>
          </p:cNvSpPr>
          <p:nvPr/>
        </p:nvSpPr>
        <p:spPr bwMode="auto">
          <a:xfrm>
            <a:off x="4572000" y="6261125"/>
            <a:ext cx="4164012" cy="596875"/>
          </a:xfrm>
          <a:prstGeom prst="rect">
            <a:avLst/>
          </a:prstGeom>
          <a:noFill/>
          <a:ln>
            <a:noFill/>
          </a:ln>
          <a:extLst/>
        </p:spPr>
        <p:txBody>
          <a:bodyPr/>
          <a:lstStyle/>
          <a:p>
            <a:pPr eaLnBrk="0" hangingPunct="0">
              <a:lnSpc>
                <a:spcPct val="150000"/>
              </a:lnSpc>
              <a:defRPr/>
            </a:pPr>
            <a:r>
              <a:rPr lang="nl-NL" sz="1100" dirty="0">
                <a:solidFill>
                  <a:schemeClr val="bg1"/>
                </a:solidFill>
                <a:cs typeface="Arial" charset="0"/>
              </a:rPr>
              <a:t>Ministerie van </a:t>
            </a:r>
            <a:r>
              <a:rPr lang="nl-NL" sz="1100" dirty="0" smtClean="0">
                <a:solidFill>
                  <a:schemeClr val="bg1"/>
                </a:solidFill>
                <a:cs typeface="Arial" charset="0"/>
              </a:rPr>
              <a:t>Defensie</a:t>
            </a:r>
          </a:p>
          <a:p>
            <a:pPr eaLnBrk="0" hangingPunct="0">
              <a:lnSpc>
                <a:spcPct val="150000"/>
              </a:lnSpc>
              <a:defRPr/>
            </a:pPr>
            <a:r>
              <a:rPr lang="nl-NL" sz="1100" dirty="0" smtClean="0">
                <a:solidFill>
                  <a:schemeClr val="bg1"/>
                </a:solidFill>
                <a:cs typeface="Arial" charset="0"/>
              </a:rPr>
              <a:t>Update MGV EA 2023-2024</a:t>
            </a:r>
            <a:endParaRPr lang="nl-NL" sz="1100" dirty="0">
              <a:solidFill>
                <a:schemeClr val="bg1"/>
              </a:solidFill>
              <a:cs typeface="Arial" charset="0"/>
            </a:endParaRPr>
          </a:p>
        </p:txBody>
      </p:sp>
      <p:sp>
        <p:nvSpPr>
          <p:cNvPr id="1100" name="shpBeeldmerk"/>
          <p:cNvSpPr>
            <a:spLocks noChangeArrowheads="1"/>
          </p:cNvSpPr>
          <p:nvPr/>
        </p:nvSpPr>
        <p:spPr bwMode="auto">
          <a:xfrm>
            <a:off x="387350" y="6362700"/>
            <a:ext cx="712788" cy="363538"/>
          </a:xfrm>
          <a:prstGeom prst="rect">
            <a:avLst/>
          </a:prstGeom>
          <a:noFill/>
          <a:ln>
            <a:noFill/>
          </a:ln>
          <a:extLst/>
        </p:spPr>
        <p:txBody>
          <a:bodyPr/>
          <a:lstStyle/>
          <a:p>
            <a:pPr eaLnBrk="0" hangingPunct="0">
              <a:defRPr/>
            </a:pPr>
            <a:fld id="{07382E3B-8403-45AB-A22D-980A32E9F913}" type="slidenum">
              <a:rPr lang="nl-NL" sz="1000">
                <a:solidFill>
                  <a:schemeClr val="bg1"/>
                </a:solidFill>
                <a:cs typeface="Arial" charset="0"/>
              </a:rPr>
              <a:pPr eaLnBrk="0" hangingPunct="0">
                <a:defRPr/>
              </a:pPr>
              <a:t>‹nr.›</a:t>
            </a:fld>
            <a:endParaRPr lang="nl-NL" sz="1000">
              <a:solidFill>
                <a:schemeClr val="bg1"/>
              </a:solidFill>
              <a:cs typeface="Arial" charset="0"/>
            </a:endParaRPr>
          </a:p>
        </p:txBody>
      </p:sp>
      <p:pic>
        <p:nvPicPr>
          <p:cNvPr id="1036" name="LogoLandmacht" descr="Placeholder_Logo"/>
          <p:cNvPicPr>
            <a:picLocks noChangeArrowheads="1"/>
          </p:cNvPicPr>
          <p:nvPr/>
        </p:nvPicPr>
        <p:blipFill>
          <a:blip r:embed="rId13" cstate="print"/>
          <a:srcRect/>
          <a:stretch>
            <a:fillRect/>
          </a:stretch>
        </p:blipFill>
        <p:spPr bwMode="auto">
          <a:xfrm>
            <a:off x="4335463" y="0"/>
            <a:ext cx="439737" cy="849313"/>
          </a:xfrm>
          <a:prstGeom prst="rect">
            <a:avLst/>
          </a:prstGeom>
          <a:noFill/>
          <a:ln w="9525">
            <a:noFill/>
            <a:miter lim="800000"/>
            <a:headEnd/>
            <a:tailEnd/>
          </a:ln>
        </p:spPr>
      </p:pic>
      <p:sp>
        <p:nvSpPr>
          <p:cNvPr id="15" name="Date Placeholder 1" descr="Date"/>
          <p:cNvSpPr>
            <a:spLocks noGrp="1"/>
          </p:cNvSpPr>
          <p:nvPr>
            <p:ph type="dt" sz="half" idx="2"/>
          </p:nvPr>
        </p:nvSpPr>
        <p:spPr>
          <a:xfrm>
            <a:off x="7380312" y="6393655"/>
            <a:ext cx="1665287" cy="365125"/>
          </a:xfrm>
          <a:prstGeom prst="rect">
            <a:avLst/>
          </a:prstGeom>
        </p:spPr>
        <p:txBody>
          <a:bodyPr vert="horz" lIns="91440" tIns="45720" rIns="91440" bIns="45720" rtlCol="0" anchor="ctr"/>
          <a:lstStyle>
            <a:lvl1pPr algn="l" eaLnBrk="0" hangingPunct="0">
              <a:spcBef>
                <a:spcPct val="50000"/>
              </a:spcBef>
              <a:defRPr sz="1100">
                <a:solidFill>
                  <a:schemeClr val="bg1"/>
                </a:solidFill>
              </a:defRPr>
            </a:lvl1pPr>
          </a:lstStyle>
          <a:p>
            <a:pPr>
              <a:defRPr/>
            </a:pPr>
            <a:fld id="{96D8C42F-7154-4953-B071-224E4D212AE9}" type="datetime4">
              <a:rPr lang="nl-NL"/>
              <a:pPr>
                <a:defRPr/>
              </a:pPr>
              <a:t>22 september 2022</a:t>
            </a:fld>
            <a:endParaRPr lang="nl-NL" dirty="0"/>
          </a:p>
        </p:txBody>
      </p:sp>
    </p:spTree>
  </p:cSld>
  <p:clrMap bg1="lt1" tx1="dk1" bg2="lt2" tx2="dk2" accent1="accent1" accent2="accent2" accent3="accent3" accent4="accent4" accent5="accent5" accent6="accent6" hlink="hlink" folHlink="folHlink"/>
  <p:sldLayoutIdLst>
    <p:sldLayoutId id="214748368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5" r:id="rId11"/>
  </p:sldLayoutIdLst>
  <p:timing>
    <p:tnLst>
      <p:par>
        <p:cTn id="1" dur="indefinite" restart="never" nodeType="tmRoot"/>
      </p:par>
    </p:tnLst>
  </p:timing>
  <p:hf sldNum="0" hdr="0" ftr="0"/>
  <p:txStyles>
    <p:titleStyle>
      <a:lvl1pPr algn="l" rtl="0" eaLnBrk="1" fontAlgn="base" hangingPunct="1">
        <a:spcBef>
          <a:spcPct val="0"/>
        </a:spcBef>
        <a:spcAft>
          <a:spcPct val="0"/>
        </a:spcAft>
        <a:defRPr sz="2600">
          <a:solidFill>
            <a:srgbClr val="2494C5"/>
          </a:solidFill>
          <a:latin typeface="+mj-lt"/>
          <a:ea typeface="+mj-ea"/>
          <a:cs typeface="+mj-cs"/>
        </a:defRPr>
      </a:lvl1pPr>
      <a:lvl2pPr algn="l" rtl="0" eaLnBrk="1" fontAlgn="base" hangingPunct="1">
        <a:spcBef>
          <a:spcPct val="0"/>
        </a:spcBef>
        <a:spcAft>
          <a:spcPct val="0"/>
        </a:spcAft>
        <a:defRPr sz="2600">
          <a:solidFill>
            <a:srgbClr val="2494C5"/>
          </a:solidFill>
          <a:latin typeface="Verdana" pitchFamily="34" charset="0"/>
        </a:defRPr>
      </a:lvl2pPr>
      <a:lvl3pPr algn="l" rtl="0" eaLnBrk="1" fontAlgn="base" hangingPunct="1">
        <a:spcBef>
          <a:spcPct val="0"/>
        </a:spcBef>
        <a:spcAft>
          <a:spcPct val="0"/>
        </a:spcAft>
        <a:defRPr sz="2600">
          <a:solidFill>
            <a:srgbClr val="2494C5"/>
          </a:solidFill>
          <a:latin typeface="Verdana" pitchFamily="34" charset="0"/>
        </a:defRPr>
      </a:lvl3pPr>
      <a:lvl4pPr algn="l" rtl="0" eaLnBrk="1" fontAlgn="base" hangingPunct="1">
        <a:spcBef>
          <a:spcPct val="0"/>
        </a:spcBef>
        <a:spcAft>
          <a:spcPct val="0"/>
        </a:spcAft>
        <a:defRPr sz="2600">
          <a:solidFill>
            <a:srgbClr val="2494C5"/>
          </a:solidFill>
          <a:latin typeface="Verdana" pitchFamily="34" charset="0"/>
        </a:defRPr>
      </a:lvl4pPr>
      <a:lvl5pPr algn="l" rtl="0" eaLnBrk="1" fontAlgn="base" hangingPunct="1">
        <a:spcBef>
          <a:spcPct val="0"/>
        </a:spcBef>
        <a:spcAft>
          <a:spcPct val="0"/>
        </a:spcAft>
        <a:defRPr sz="2600">
          <a:solidFill>
            <a:srgbClr val="2494C5"/>
          </a:solidFill>
          <a:latin typeface="Verdana" pitchFamily="34" charset="0"/>
        </a:defRPr>
      </a:lvl5pPr>
      <a:lvl6pPr marL="457200" algn="l" rtl="0" eaLnBrk="1" fontAlgn="base" hangingPunct="1">
        <a:spcBef>
          <a:spcPct val="0"/>
        </a:spcBef>
        <a:spcAft>
          <a:spcPct val="0"/>
        </a:spcAft>
        <a:defRPr sz="2600">
          <a:solidFill>
            <a:srgbClr val="E17000"/>
          </a:solidFill>
          <a:latin typeface="Verdana" pitchFamily="34" charset="0"/>
        </a:defRPr>
      </a:lvl6pPr>
      <a:lvl7pPr marL="914400" algn="l" rtl="0" eaLnBrk="1" fontAlgn="base" hangingPunct="1">
        <a:spcBef>
          <a:spcPct val="0"/>
        </a:spcBef>
        <a:spcAft>
          <a:spcPct val="0"/>
        </a:spcAft>
        <a:defRPr sz="2600">
          <a:solidFill>
            <a:srgbClr val="E17000"/>
          </a:solidFill>
          <a:latin typeface="Verdana" pitchFamily="34" charset="0"/>
        </a:defRPr>
      </a:lvl7pPr>
      <a:lvl8pPr marL="1371600" algn="l" rtl="0" eaLnBrk="1" fontAlgn="base" hangingPunct="1">
        <a:spcBef>
          <a:spcPct val="0"/>
        </a:spcBef>
        <a:spcAft>
          <a:spcPct val="0"/>
        </a:spcAft>
        <a:defRPr sz="2600">
          <a:solidFill>
            <a:srgbClr val="E17000"/>
          </a:solidFill>
          <a:latin typeface="Verdana" pitchFamily="34" charset="0"/>
        </a:defRPr>
      </a:lvl8pPr>
      <a:lvl9pPr marL="1828800" algn="l" rtl="0" eaLnBrk="1" fontAlgn="base" hangingPunct="1">
        <a:spcBef>
          <a:spcPct val="0"/>
        </a:spcBef>
        <a:spcAft>
          <a:spcPct val="0"/>
        </a:spcAft>
        <a:defRPr sz="2600">
          <a:solidFill>
            <a:srgbClr val="E17000"/>
          </a:solidFill>
          <a:latin typeface="Verdana" pitchFamily="34" charset="0"/>
        </a:defRPr>
      </a:lvl9pPr>
    </p:titleStyle>
    <p:bodyStyle>
      <a:lvl1pPr algn="l" rtl="0" eaLnBrk="1" fontAlgn="base" hangingPunct="1">
        <a:spcBef>
          <a:spcPct val="5000"/>
        </a:spcBef>
        <a:spcAft>
          <a:spcPct val="0"/>
        </a:spcAft>
        <a:defRPr sz="2200">
          <a:solidFill>
            <a:srgbClr val="000000"/>
          </a:solidFill>
          <a:latin typeface="+mn-lt"/>
          <a:ea typeface="+mn-ea"/>
          <a:cs typeface="+mn-cs"/>
        </a:defRPr>
      </a:lvl1pPr>
      <a:lvl2pPr marL="374650" indent="-184150" algn="l" rtl="0" eaLnBrk="1" fontAlgn="base" hangingPunct="1">
        <a:spcBef>
          <a:spcPct val="5000"/>
        </a:spcBef>
        <a:spcAft>
          <a:spcPct val="0"/>
        </a:spcAft>
        <a:buChar char="•"/>
        <a:defRPr sz="2200">
          <a:solidFill>
            <a:srgbClr val="000000"/>
          </a:solidFill>
          <a:latin typeface="+mn-lt"/>
        </a:defRPr>
      </a:lvl2pPr>
      <a:lvl3pPr marL="622300" algn="l" rtl="0" eaLnBrk="1" fontAlgn="base" hangingPunct="1">
        <a:spcBef>
          <a:spcPct val="5000"/>
        </a:spcBef>
        <a:spcAft>
          <a:spcPct val="0"/>
        </a:spcAft>
        <a:buFont typeface="Verdana" pitchFamily="34" charset="0"/>
        <a:buChar char="–"/>
        <a:defRPr sz="2200">
          <a:solidFill>
            <a:srgbClr val="000000"/>
          </a:solidFill>
          <a:latin typeface="+mn-lt"/>
        </a:defRPr>
      </a:lvl3pPr>
      <a:lvl4pPr marL="1166813" indent="-177800" algn="l" rtl="0" eaLnBrk="1" fontAlgn="base" hangingPunct="1">
        <a:spcBef>
          <a:spcPct val="5000"/>
        </a:spcBef>
        <a:spcAft>
          <a:spcPct val="0"/>
        </a:spcAft>
        <a:buFont typeface="Verdana" pitchFamily="34" charset="0"/>
        <a:buChar char="›"/>
        <a:defRPr sz="2200">
          <a:solidFill>
            <a:srgbClr val="000000"/>
          </a:solidFill>
          <a:latin typeface="+mn-lt"/>
        </a:defRPr>
      </a:lvl4pPr>
      <a:lvl5pPr marL="1346200" algn="l" rtl="0" eaLnBrk="1" fontAlgn="base" hangingPunct="1">
        <a:spcBef>
          <a:spcPct val="5000"/>
        </a:spcBef>
        <a:spcAft>
          <a:spcPct val="0"/>
        </a:spcAft>
        <a:buFont typeface="Verdana" pitchFamily="34" charset="0"/>
        <a:buChar char="»"/>
        <a:defRPr sz="2200">
          <a:solidFill>
            <a:srgbClr val="000000"/>
          </a:solidFill>
          <a:latin typeface="+mn-lt"/>
        </a:defRPr>
      </a:lvl5pPr>
      <a:lvl6pPr marL="1803400" algn="l" rtl="0" eaLnBrk="1" fontAlgn="base" hangingPunct="1">
        <a:spcBef>
          <a:spcPct val="5000"/>
        </a:spcBef>
        <a:spcAft>
          <a:spcPct val="0"/>
        </a:spcAft>
        <a:buFont typeface="Verdana" pitchFamily="34" charset="0"/>
        <a:buChar char="»"/>
        <a:defRPr sz="2200">
          <a:solidFill>
            <a:srgbClr val="000000"/>
          </a:solidFill>
          <a:latin typeface="+mn-lt"/>
        </a:defRPr>
      </a:lvl6pPr>
      <a:lvl7pPr marL="2260600" algn="l" rtl="0" eaLnBrk="1" fontAlgn="base" hangingPunct="1">
        <a:spcBef>
          <a:spcPct val="5000"/>
        </a:spcBef>
        <a:spcAft>
          <a:spcPct val="0"/>
        </a:spcAft>
        <a:buFont typeface="Verdana" pitchFamily="34" charset="0"/>
        <a:buChar char="»"/>
        <a:defRPr sz="2200">
          <a:solidFill>
            <a:srgbClr val="000000"/>
          </a:solidFill>
          <a:latin typeface="+mn-lt"/>
        </a:defRPr>
      </a:lvl7pPr>
      <a:lvl8pPr marL="2717800" algn="l" rtl="0" eaLnBrk="1" fontAlgn="base" hangingPunct="1">
        <a:spcBef>
          <a:spcPct val="5000"/>
        </a:spcBef>
        <a:spcAft>
          <a:spcPct val="0"/>
        </a:spcAft>
        <a:buFont typeface="Verdana" pitchFamily="34" charset="0"/>
        <a:buChar char="»"/>
        <a:defRPr sz="2200">
          <a:solidFill>
            <a:srgbClr val="000000"/>
          </a:solidFill>
          <a:latin typeface="+mn-lt"/>
        </a:defRPr>
      </a:lvl8pPr>
      <a:lvl9pPr marL="3175000" algn="l" rtl="0" eaLnBrk="1" fontAlgn="base" hangingPunct="1">
        <a:spcBef>
          <a:spcPct val="5000"/>
        </a:spcBef>
        <a:spcAft>
          <a:spcPct val="0"/>
        </a:spcAft>
        <a:buFont typeface="Verdana" pitchFamily="34" charset="0"/>
        <a:buChar char="»"/>
        <a:defRPr sz="2200">
          <a:solidFill>
            <a:srgbClr val="000000"/>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hpTitel"/>
          <p:cNvSpPr>
            <a:spLocks noGrp="1" noChangeArrowheads="1"/>
          </p:cNvSpPr>
          <p:nvPr>
            <p:ph type="title"/>
          </p:nvPr>
        </p:nvSpPr>
        <p:spPr>
          <a:xfrm>
            <a:off x="4935538" y="2708920"/>
            <a:ext cx="3598863" cy="1724710"/>
          </a:xfrm>
        </p:spPr>
        <p:txBody>
          <a:bodyPr/>
          <a:lstStyle/>
          <a:p>
            <a:pPr eaLnBrk="1" hangingPunct="1"/>
            <a:r>
              <a:rPr lang="nl-NL" dirty="0" smtClean="0">
                <a:solidFill>
                  <a:schemeClr val="tx1"/>
                </a:solidFill>
              </a:rPr>
              <a:t/>
            </a:r>
            <a:br>
              <a:rPr lang="nl-NL" dirty="0" smtClean="0">
                <a:solidFill>
                  <a:schemeClr val="tx1"/>
                </a:solidFill>
              </a:rPr>
            </a:br>
            <a:r>
              <a:rPr lang="nl-NL" dirty="0" smtClean="0">
                <a:solidFill>
                  <a:schemeClr val="tx1"/>
                </a:solidFill>
              </a:rPr>
              <a:t>Vergunning burgermedegebruik Eindhoven Airport</a:t>
            </a:r>
            <a:br>
              <a:rPr lang="nl-NL" dirty="0" smtClean="0">
                <a:solidFill>
                  <a:schemeClr val="tx1"/>
                </a:solidFill>
              </a:rPr>
            </a:br>
            <a:r>
              <a:rPr lang="nl-NL" dirty="0" smtClean="0">
                <a:solidFill>
                  <a:schemeClr val="tx1"/>
                </a:solidFill>
              </a:rPr>
              <a:t>2023-2024</a:t>
            </a:r>
          </a:p>
        </p:txBody>
      </p:sp>
      <p:sp>
        <p:nvSpPr>
          <p:cNvPr id="4100" name="Date Placeholder 2"/>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22C4926D-726B-4BFE-BCAD-61A89A579889}" type="datetime4">
              <a:rPr lang="nl-NL" smtClean="0"/>
              <a:pPr/>
              <a:t>22 september 2022</a:t>
            </a:fld>
            <a:endParaRPr lang="nl-NL"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Programma</a:t>
            </a:r>
          </a:p>
        </p:txBody>
      </p:sp>
      <p:sp>
        <p:nvSpPr>
          <p:cNvPr id="5123" name="Rectangle 1027"/>
          <p:cNvSpPr>
            <a:spLocks noGrp="1" noChangeAspect="1" noChangeArrowheads="1"/>
          </p:cNvSpPr>
          <p:nvPr>
            <p:ph type="body" idx="1"/>
          </p:nvPr>
        </p:nvSpPr>
        <p:spPr>
          <a:xfrm>
            <a:off x="606335" y="2276872"/>
            <a:ext cx="7994848" cy="2864254"/>
          </a:xfrm>
        </p:spPr>
        <p:txBody>
          <a:bodyPr/>
          <a:lstStyle/>
          <a:p>
            <a:pPr marL="342900" indent="-342900" eaLnBrk="1" hangingPunct="1">
              <a:buFont typeface="Wingdings" panose="05000000000000000000" pitchFamily="2" charset="2"/>
              <a:buChar char="§"/>
            </a:pPr>
            <a:r>
              <a:rPr lang="nl-NL" dirty="0" smtClean="0"/>
              <a:t>Waarom een vergunning</a:t>
            </a:r>
          </a:p>
          <a:p>
            <a:pPr marL="342900" indent="-342900" eaLnBrk="1" hangingPunct="1">
              <a:buFont typeface="Wingdings" panose="05000000000000000000" pitchFamily="2" charset="2"/>
              <a:buChar char="§"/>
            </a:pPr>
            <a:endParaRPr lang="nl-NL" dirty="0"/>
          </a:p>
          <a:p>
            <a:pPr marL="342900" indent="-342900" eaLnBrk="1" hangingPunct="1">
              <a:buFont typeface="Wingdings" panose="05000000000000000000" pitchFamily="2" charset="2"/>
              <a:buChar char="§"/>
            </a:pPr>
            <a:r>
              <a:rPr lang="nl-NL" dirty="0" smtClean="0"/>
              <a:t>Samenstelling van de vergunning</a:t>
            </a:r>
          </a:p>
          <a:p>
            <a:pPr eaLnBrk="1" hangingPunct="1"/>
            <a:endParaRPr lang="nl-NL" dirty="0" smtClean="0"/>
          </a:p>
          <a:p>
            <a:pPr marL="342900" indent="-342900" eaLnBrk="1" hangingPunct="1">
              <a:buFont typeface="Wingdings" panose="05000000000000000000" pitchFamily="2" charset="2"/>
              <a:buChar char="§"/>
            </a:pPr>
            <a:r>
              <a:rPr lang="nl-NL" dirty="0" smtClean="0"/>
              <a:t>Proces</a:t>
            </a:r>
          </a:p>
          <a:p>
            <a:pPr eaLnBrk="1" hangingPunct="1"/>
            <a:endParaRPr lang="nl-NL" dirty="0" smtClean="0"/>
          </a:p>
          <a:p>
            <a:pPr marL="342900" indent="-342900" eaLnBrk="1" hangingPunct="1">
              <a:buFont typeface="Wingdings" panose="05000000000000000000" pitchFamily="2" charset="2"/>
              <a:buChar char="§"/>
            </a:pPr>
            <a:r>
              <a:rPr lang="nl-NL" dirty="0" smtClean="0"/>
              <a:t>Vragen</a:t>
            </a:r>
          </a:p>
          <a:p>
            <a:pPr marL="342900" indent="-342900" eaLnBrk="1" hangingPunct="1">
              <a:buFont typeface="Wingdings" panose="05000000000000000000" pitchFamily="2" charset="2"/>
              <a:buChar char="§"/>
            </a:pPr>
            <a:endParaRPr lang="nl-NL" dirty="0" smtClean="0"/>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Waarom vergunning</a:t>
            </a:r>
          </a:p>
        </p:txBody>
      </p:sp>
      <p:sp>
        <p:nvSpPr>
          <p:cNvPr id="5123" name="Rectangle 1027"/>
          <p:cNvSpPr>
            <a:spLocks noGrp="1" noChangeAspect="1" noChangeArrowheads="1"/>
          </p:cNvSpPr>
          <p:nvPr>
            <p:ph type="body" idx="1"/>
          </p:nvPr>
        </p:nvSpPr>
        <p:spPr>
          <a:xfrm>
            <a:off x="606335" y="2204864"/>
            <a:ext cx="7994848" cy="3816424"/>
          </a:xfrm>
        </p:spPr>
        <p:txBody>
          <a:bodyPr/>
          <a:lstStyle/>
          <a:p>
            <a:pPr marL="342900" indent="-342900">
              <a:buFont typeface="Arial" panose="020B0604020202020204" pitchFamily="34" charset="0"/>
              <a:buChar char="•"/>
            </a:pPr>
            <a:r>
              <a:rPr lang="nl-NL" dirty="0"/>
              <a:t>Luchthaven Eindhoven is een militaire </a:t>
            </a:r>
            <a:r>
              <a:rPr lang="nl-NL" dirty="0" smtClean="0"/>
              <a:t>luchthaven</a:t>
            </a:r>
          </a:p>
          <a:p>
            <a:endParaRPr lang="nl-NL" dirty="0"/>
          </a:p>
          <a:p>
            <a:pPr marL="342900" indent="-342900">
              <a:buFont typeface="Arial" panose="020B0604020202020204" pitchFamily="34" charset="0"/>
              <a:buChar char="•"/>
            </a:pPr>
            <a:r>
              <a:rPr lang="nl-NL" dirty="0"/>
              <a:t>Kader: Wet luchtvaart en Luchthavenbesluit Eindhoven (</a:t>
            </a:r>
            <a:r>
              <a:rPr lang="nl-NL" dirty="0" smtClean="0"/>
              <a:t>2014)</a:t>
            </a:r>
          </a:p>
          <a:p>
            <a:endParaRPr lang="nl-NL" dirty="0" smtClean="0"/>
          </a:p>
          <a:p>
            <a:pPr marL="342900" indent="-342900">
              <a:buFont typeface="Arial" panose="020B0604020202020204" pitchFamily="34" charset="0"/>
              <a:buChar char="•"/>
            </a:pPr>
            <a:r>
              <a:rPr lang="nl-NL" dirty="0" smtClean="0"/>
              <a:t>In </a:t>
            </a:r>
            <a:r>
              <a:rPr lang="nl-NL" dirty="0"/>
              <a:t>beginsel verboden om militaire luchthaven te gebruiken voor </a:t>
            </a:r>
            <a:r>
              <a:rPr lang="nl-NL" dirty="0" smtClean="0"/>
              <a:t>burgerluchtvaart</a:t>
            </a:r>
          </a:p>
          <a:p>
            <a:endParaRPr lang="nl-NL" dirty="0" smtClean="0"/>
          </a:p>
          <a:p>
            <a:pPr marL="342900" indent="-342900">
              <a:buFont typeface="Arial" panose="020B0604020202020204" pitchFamily="34" charset="0"/>
              <a:buChar char="•"/>
            </a:pPr>
            <a:r>
              <a:rPr lang="nl-NL" dirty="0" smtClean="0"/>
              <a:t>Voor </a:t>
            </a:r>
            <a:r>
              <a:rPr lang="nl-NL" dirty="0"/>
              <a:t>civiel medegebruik is daarom een vergunning nodig</a:t>
            </a:r>
          </a:p>
          <a:p>
            <a:pPr eaLnBrk="1" hangingPunct="1"/>
            <a:endParaRPr lang="nl-NL" dirty="0" smtClean="0"/>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1931312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Artikel 10.27 Wet luchtvaart</a:t>
            </a:r>
          </a:p>
        </p:txBody>
      </p:sp>
      <p:sp>
        <p:nvSpPr>
          <p:cNvPr id="5123" name="Rectangle 1027"/>
          <p:cNvSpPr>
            <a:spLocks noGrp="1" noChangeAspect="1" noChangeArrowheads="1"/>
          </p:cNvSpPr>
          <p:nvPr>
            <p:ph type="body" idx="1"/>
          </p:nvPr>
        </p:nvSpPr>
        <p:spPr>
          <a:xfrm>
            <a:off x="606335" y="2204864"/>
            <a:ext cx="7994848" cy="3816424"/>
          </a:xfrm>
        </p:spPr>
        <p:txBody>
          <a:bodyPr/>
          <a:lstStyle/>
          <a:p>
            <a:r>
              <a:rPr lang="nl-NL" dirty="0"/>
              <a:t>De vergunning vermeldt in ieder geval</a:t>
            </a:r>
            <a:r>
              <a:rPr lang="nl-NL" dirty="0" smtClean="0"/>
              <a:t>:</a:t>
            </a:r>
          </a:p>
          <a:p>
            <a:endParaRPr lang="nl-NL" dirty="0" smtClean="0"/>
          </a:p>
          <a:p>
            <a:pPr marL="457200" indent="-457200">
              <a:buAutoNum type="alphaLcPeriod"/>
            </a:pPr>
            <a:r>
              <a:rPr lang="nl-NL" dirty="0" smtClean="0"/>
              <a:t>de </a:t>
            </a:r>
            <a:r>
              <a:rPr lang="nl-NL" dirty="0"/>
              <a:t>aard van het burgerluchtverkeer waarvoor de vergunning geldt</a:t>
            </a:r>
            <a:r>
              <a:rPr lang="nl-NL" dirty="0" smtClean="0"/>
              <a:t>;</a:t>
            </a:r>
          </a:p>
          <a:p>
            <a:pPr marL="457200" indent="-457200">
              <a:buAutoNum type="alphaLcPeriod"/>
            </a:pPr>
            <a:r>
              <a:rPr lang="nl-NL" dirty="0" smtClean="0"/>
              <a:t>de </a:t>
            </a:r>
            <a:r>
              <a:rPr lang="nl-NL" dirty="0"/>
              <a:t>termijn waarvoor de vergunning wordt verleend</a:t>
            </a:r>
            <a:r>
              <a:rPr lang="nl-NL" dirty="0" smtClean="0"/>
              <a:t>;</a:t>
            </a:r>
          </a:p>
          <a:p>
            <a:pPr marL="457200" indent="-457200">
              <a:buAutoNum type="alphaLcPeriod"/>
            </a:pPr>
            <a:r>
              <a:rPr lang="nl-NL" dirty="0" smtClean="0"/>
              <a:t>de </a:t>
            </a:r>
            <a:r>
              <a:rPr lang="nl-NL" dirty="0"/>
              <a:t>voor het burgermedegebruik geldende grenswaarden, wat betreft de geluidbelasting eventueel in de vorm van een maximum aantal vliegtuigbewegingen per jaar waarvoor de vergunning </a:t>
            </a:r>
            <a:r>
              <a:rPr lang="nl-NL" dirty="0" smtClean="0"/>
              <a:t>geldt</a:t>
            </a:r>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3081911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De ontwerpvergunning 2023-2024</a:t>
            </a:r>
          </a:p>
        </p:txBody>
      </p:sp>
      <p:sp>
        <p:nvSpPr>
          <p:cNvPr id="5123" name="Rectangle 1027"/>
          <p:cNvSpPr>
            <a:spLocks noGrp="1" noChangeAspect="1" noChangeArrowheads="1"/>
          </p:cNvSpPr>
          <p:nvPr>
            <p:ph type="body" idx="1"/>
          </p:nvPr>
        </p:nvSpPr>
        <p:spPr>
          <a:xfrm>
            <a:off x="606335" y="2204864"/>
            <a:ext cx="7994848" cy="3816424"/>
          </a:xfrm>
        </p:spPr>
        <p:txBody>
          <a:bodyPr/>
          <a:lstStyle/>
          <a:p>
            <a:r>
              <a:rPr lang="nl-NL" dirty="0" smtClean="0"/>
              <a:t>Uitgevende instantie: Militaire Luchtvaart Autoriteit</a:t>
            </a:r>
          </a:p>
          <a:p>
            <a:endParaRPr lang="nl-NL" dirty="0" smtClean="0"/>
          </a:p>
          <a:p>
            <a:r>
              <a:rPr lang="nl-NL" dirty="0" smtClean="0"/>
              <a:t>Uitgangspunten:</a:t>
            </a:r>
          </a:p>
          <a:p>
            <a:pPr marL="342900" indent="-342900">
              <a:buFont typeface="Arial" panose="020B0604020202020204" pitchFamily="34" charset="0"/>
              <a:buChar char="•"/>
            </a:pPr>
            <a:r>
              <a:rPr lang="nl-NL" dirty="0" smtClean="0"/>
              <a:t>Maximaal </a:t>
            </a:r>
            <a:r>
              <a:rPr lang="nl-NL" dirty="0"/>
              <a:t>41.500 vliegtuigbewegingen per </a:t>
            </a:r>
            <a:r>
              <a:rPr lang="nl-NL" dirty="0" smtClean="0"/>
              <a:t>jaar</a:t>
            </a:r>
            <a:endParaRPr lang="nl-NL" dirty="0"/>
          </a:p>
          <a:p>
            <a:pPr marL="342900" indent="-342900">
              <a:buFont typeface="Arial" panose="020B0604020202020204" pitchFamily="34" charset="0"/>
              <a:buChar char="•"/>
            </a:pPr>
            <a:r>
              <a:rPr lang="nl-NL" dirty="0"/>
              <a:t>Geen geplande vluchten na 23.00 uur</a:t>
            </a:r>
          </a:p>
          <a:p>
            <a:pPr marL="342900" indent="-342900">
              <a:buFont typeface="Arial" panose="020B0604020202020204" pitchFamily="34" charset="0"/>
              <a:buChar char="•"/>
            </a:pPr>
            <a:r>
              <a:rPr lang="nl-NL" dirty="0"/>
              <a:t>Extensieregeling tussen 23.00 en 24.00 uur voor landend vliegverkeer</a:t>
            </a:r>
          </a:p>
          <a:p>
            <a:pPr marL="342900" indent="-342900">
              <a:buFont typeface="Arial" panose="020B0604020202020204" pitchFamily="34" charset="0"/>
              <a:buChar char="•"/>
            </a:pPr>
            <a:r>
              <a:rPr lang="nl-NL" dirty="0" smtClean="0"/>
              <a:t>Maximaal </a:t>
            </a:r>
            <a:r>
              <a:rPr lang="nl-NL" dirty="0"/>
              <a:t>2 vertraagde landingen tussen 23.30 en 24.00 uur, met een maximum van 50 per </a:t>
            </a:r>
            <a:r>
              <a:rPr lang="nl-NL" dirty="0" smtClean="0"/>
              <a:t>jaar</a:t>
            </a:r>
          </a:p>
          <a:p>
            <a:pPr marL="342900" indent="-342900">
              <a:buFont typeface="Arial" panose="020B0604020202020204" pitchFamily="34" charset="0"/>
              <a:buChar char="•"/>
            </a:pPr>
            <a:r>
              <a:rPr lang="nl-NL" dirty="0"/>
              <a:t>De openingstijden op zondag zijn ongewijzigd </a:t>
            </a:r>
            <a:r>
              <a:rPr lang="nl-NL" dirty="0" smtClean="0"/>
              <a:t>t.o.v. 2020, 2021 en 2022</a:t>
            </a:r>
            <a:endParaRPr lang="nl-NL" dirty="0"/>
          </a:p>
          <a:p>
            <a:endParaRPr lang="nl-NL" dirty="0" smtClean="0"/>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3708581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Overeenkomsten / verschillen t.o.v. 2022</a:t>
            </a:r>
          </a:p>
        </p:txBody>
      </p:sp>
      <p:sp>
        <p:nvSpPr>
          <p:cNvPr id="5123" name="Rectangle 1027"/>
          <p:cNvSpPr>
            <a:spLocks noGrp="1" noChangeAspect="1" noChangeArrowheads="1"/>
          </p:cNvSpPr>
          <p:nvPr>
            <p:ph type="body" idx="1"/>
          </p:nvPr>
        </p:nvSpPr>
        <p:spPr>
          <a:xfrm>
            <a:off x="606335" y="2204864"/>
            <a:ext cx="7994848" cy="3816424"/>
          </a:xfrm>
        </p:spPr>
        <p:txBody>
          <a:bodyPr/>
          <a:lstStyle/>
          <a:p>
            <a:pPr marL="342900" indent="-342900">
              <a:buFont typeface="Arial" panose="020B0604020202020204" pitchFamily="34" charset="0"/>
              <a:buChar char="•"/>
            </a:pPr>
            <a:r>
              <a:rPr lang="nl-NL" dirty="0" smtClean="0"/>
              <a:t>Net </a:t>
            </a:r>
            <a:r>
              <a:rPr lang="nl-NL" dirty="0"/>
              <a:t>als in 2022 </a:t>
            </a:r>
            <a:r>
              <a:rPr lang="nl-NL" dirty="0" smtClean="0"/>
              <a:t>bevriezing </a:t>
            </a:r>
            <a:r>
              <a:rPr lang="nl-NL" dirty="0"/>
              <a:t>op 41.500 </a:t>
            </a:r>
            <a:r>
              <a:rPr lang="nl-NL" dirty="0" smtClean="0"/>
              <a:t>vliegtuigbewegingen per </a:t>
            </a:r>
            <a:r>
              <a:rPr lang="nl-NL" dirty="0"/>
              <a:t>jaar en er geen </a:t>
            </a:r>
            <a:r>
              <a:rPr lang="nl-NL" dirty="0" smtClean="0"/>
              <a:t>landingen gepland </a:t>
            </a:r>
            <a:r>
              <a:rPr lang="nl-NL" dirty="0"/>
              <a:t>na 23.00 </a:t>
            </a:r>
            <a:r>
              <a:rPr lang="nl-NL" dirty="0" smtClean="0"/>
              <a:t>uur</a:t>
            </a:r>
          </a:p>
          <a:p>
            <a:pPr marL="342900" indent="-342900">
              <a:buFont typeface="Arial" panose="020B0604020202020204" pitchFamily="34" charset="0"/>
              <a:buChar char="•"/>
            </a:pPr>
            <a:r>
              <a:rPr lang="nl-NL" dirty="0" smtClean="0"/>
              <a:t>Vergunning </a:t>
            </a:r>
            <a:r>
              <a:rPr lang="nl-NL" dirty="0"/>
              <a:t>voor </a:t>
            </a:r>
            <a:r>
              <a:rPr lang="nl-NL" dirty="0" smtClean="0"/>
              <a:t>2023 </a:t>
            </a:r>
            <a:r>
              <a:rPr lang="nl-NL" dirty="0"/>
              <a:t>en 2024 </a:t>
            </a:r>
            <a:r>
              <a:rPr lang="nl-NL" dirty="0" smtClean="0"/>
              <a:t>tot inwerkingtreding gewijzigde LHB Eindhoven en gelijktijdige afgifte MGV t/m 2026</a:t>
            </a:r>
          </a:p>
          <a:p>
            <a:pPr marL="342900" indent="-342900">
              <a:buFont typeface="Arial" panose="020B0604020202020204" pitchFamily="34" charset="0"/>
              <a:buChar char="•"/>
            </a:pPr>
            <a:r>
              <a:rPr lang="nl-NL" dirty="0" smtClean="0"/>
              <a:t>Grenswaarde maximaal </a:t>
            </a:r>
            <a:r>
              <a:rPr lang="nl-NL" dirty="0"/>
              <a:t>toegestane geluidbelasting niet </a:t>
            </a:r>
            <a:r>
              <a:rPr lang="nl-NL" dirty="0" smtClean="0"/>
              <a:t>10,3 </a:t>
            </a:r>
            <a:r>
              <a:rPr lang="nl-NL" dirty="0"/>
              <a:t>km2 </a:t>
            </a:r>
            <a:r>
              <a:rPr lang="nl-NL" dirty="0" smtClean="0"/>
              <a:t>uit huidige LHB</a:t>
            </a:r>
          </a:p>
          <a:p>
            <a:pPr marL="717550" lvl="1" indent="-342900">
              <a:buFont typeface="Arial" panose="020B0604020202020204" pitchFamily="34" charset="0"/>
              <a:buChar char="•"/>
            </a:pPr>
            <a:r>
              <a:rPr lang="nl-NL" dirty="0" smtClean="0"/>
              <a:t>2022: minus meteomarge -&gt; 9,39 km2</a:t>
            </a:r>
          </a:p>
          <a:p>
            <a:pPr marL="717550" lvl="1" indent="-342900">
              <a:buFont typeface="Arial" panose="020B0604020202020204" pitchFamily="34" charset="0"/>
              <a:buChar char="•"/>
            </a:pPr>
            <a:r>
              <a:rPr lang="nl-NL" dirty="0" smtClean="0"/>
              <a:t>2023-2024: nieuwe versie appendices rekenvoorschrift (14.3) -&gt; … km2 (volgt)</a:t>
            </a:r>
          </a:p>
          <a:p>
            <a:pPr marL="717550" lvl="1"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2948983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Nieuwe appendices en MGV 2023-2024</a:t>
            </a:r>
          </a:p>
        </p:txBody>
      </p:sp>
      <p:sp>
        <p:nvSpPr>
          <p:cNvPr id="5123" name="Rectangle 1027"/>
          <p:cNvSpPr>
            <a:spLocks noGrp="1" noChangeAspect="1" noChangeArrowheads="1"/>
          </p:cNvSpPr>
          <p:nvPr>
            <p:ph type="body" idx="1"/>
          </p:nvPr>
        </p:nvSpPr>
        <p:spPr>
          <a:xfrm>
            <a:off x="606335" y="2204864"/>
            <a:ext cx="7994848" cy="3816424"/>
          </a:xfrm>
        </p:spPr>
        <p:txBody>
          <a:bodyPr/>
          <a:lstStyle/>
          <a:p>
            <a:pPr marL="342900" indent="-342900">
              <a:buFont typeface="Arial" panose="020B0604020202020204" pitchFamily="34" charset="0"/>
              <a:buChar char="•"/>
            </a:pPr>
            <a:r>
              <a:rPr lang="nl-NL" dirty="0" smtClean="0"/>
              <a:t>Aanvullende </a:t>
            </a:r>
            <a:r>
              <a:rPr lang="nl-NL"/>
              <a:t>invoergegevens </a:t>
            </a:r>
            <a:r>
              <a:rPr lang="nl-NL" smtClean="0"/>
              <a:t>worden gepubliceerd </a:t>
            </a:r>
            <a:r>
              <a:rPr lang="nl-NL" dirty="0"/>
              <a:t>in </a:t>
            </a:r>
            <a:r>
              <a:rPr lang="nl-NL" dirty="0" smtClean="0"/>
              <a:t>nieuwe </a:t>
            </a:r>
            <a:r>
              <a:rPr lang="nl-NL" dirty="0"/>
              <a:t>versie </a:t>
            </a:r>
            <a:r>
              <a:rPr lang="nl-NL" dirty="0" smtClean="0"/>
              <a:t>appendices (14.3) bij rekenvoorschrift voor het </a:t>
            </a:r>
            <a:r>
              <a:rPr lang="nl-NL" dirty="0"/>
              <a:t>berekenen van de </a:t>
            </a:r>
            <a:r>
              <a:rPr lang="nl-NL" dirty="0" smtClean="0"/>
              <a:t>geluidbelasting</a:t>
            </a:r>
          </a:p>
          <a:p>
            <a:pPr marL="342900" indent="-342900">
              <a:buFont typeface="Arial" panose="020B0604020202020204" pitchFamily="34" charset="0"/>
              <a:buChar char="•"/>
            </a:pPr>
            <a:r>
              <a:rPr lang="nl-NL" dirty="0" smtClean="0"/>
              <a:t>Dit </a:t>
            </a:r>
            <a:r>
              <a:rPr lang="nl-NL" dirty="0"/>
              <a:t>betreft onder andere geluid- en prestatiegegevens van de nieuwe generatie vliegtuigen van Airbus en Boeing, de 737MAX en de </a:t>
            </a:r>
            <a:r>
              <a:rPr lang="nl-NL" dirty="0" smtClean="0"/>
              <a:t>A320NEO</a:t>
            </a:r>
            <a:r>
              <a:rPr lang="nl-NL" dirty="0"/>
              <a:t> </a:t>
            </a:r>
            <a:r>
              <a:rPr lang="nl-NL" dirty="0" smtClean="0"/>
              <a:t>(opereren al)</a:t>
            </a:r>
          </a:p>
          <a:p>
            <a:pPr marL="342900" indent="-342900">
              <a:buFont typeface="Arial" panose="020B0604020202020204" pitchFamily="34" charset="0"/>
              <a:buChar char="•"/>
            </a:pPr>
            <a:r>
              <a:rPr lang="nl-NL" dirty="0" smtClean="0"/>
              <a:t>Door </a:t>
            </a:r>
            <a:r>
              <a:rPr lang="nl-NL" dirty="0"/>
              <a:t>deze nieuwe invoergegevens is het mogelijk de geluidbelasting van deze toestellen beter te </a:t>
            </a:r>
            <a:r>
              <a:rPr lang="nl-NL" dirty="0" smtClean="0"/>
              <a:t>bepalen</a:t>
            </a:r>
          </a:p>
          <a:p>
            <a:pPr marL="342900" indent="-342900">
              <a:buFont typeface="Arial" panose="020B0604020202020204" pitchFamily="34" charset="0"/>
              <a:buChar char="•"/>
            </a:pPr>
            <a:r>
              <a:rPr lang="nl-NL" dirty="0" smtClean="0"/>
              <a:t>MGV 2023-2024: rekening mee houden in de te vergunnen burgergeluidsruimte</a:t>
            </a:r>
          </a:p>
          <a:p>
            <a:pPr marL="342900" indent="-342900">
              <a:buFont typeface="Arial" panose="020B0604020202020204" pitchFamily="34" charset="0"/>
              <a:buChar char="•"/>
            </a:pPr>
            <a:r>
              <a:rPr lang="nl-NL" dirty="0" smtClean="0"/>
              <a:t>Hiermee lopen we vooruit op gewijzigde LHB</a:t>
            </a:r>
          </a:p>
          <a:p>
            <a:pPr marL="342900" indent="-342900">
              <a:buFont typeface="Arial" panose="020B0604020202020204" pitchFamily="34" charset="0"/>
              <a:buChar char="•"/>
            </a:pPr>
            <a:endParaRPr lang="nl-NL" dirty="0" smtClean="0"/>
          </a:p>
          <a:p>
            <a:pPr eaLnBrk="1" hangingPunct="1"/>
            <a:endParaRPr lang="nl-NL" dirty="0" smtClean="0"/>
          </a:p>
          <a:p>
            <a:pPr marL="342900" indent="-342900" eaLnBrk="1" hangingPunct="1">
              <a:buFont typeface="Wingdings" panose="05000000000000000000" pitchFamily="2" charset="2"/>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2692479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06335" y="1340768"/>
            <a:ext cx="7772400" cy="400110"/>
          </a:xfrm>
        </p:spPr>
        <p:txBody>
          <a:bodyPr/>
          <a:lstStyle/>
          <a:p>
            <a:pPr eaLnBrk="1" hangingPunct="1"/>
            <a:r>
              <a:rPr lang="nl-NL" b="1" dirty="0" smtClean="0"/>
              <a:t>Proces</a:t>
            </a:r>
          </a:p>
        </p:txBody>
      </p:sp>
      <p:sp>
        <p:nvSpPr>
          <p:cNvPr id="5123" name="Rectangle 1027"/>
          <p:cNvSpPr>
            <a:spLocks noGrp="1" noChangeAspect="1" noChangeArrowheads="1"/>
          </p:cNvSpPr>
          <p:nvPr>
            <p:ph type="body" idx="1"/>
          </p:nvPr>
        </p:nvSpPr>
        <p:spPr>
          <a:xfrm>
            <a:off x="606335" y="2204864"/>
            <a:ext cx="7994848" cy="3816424"/>
          </a:xfrm>
        </p:spPr>
        <p:txBody>
          <a:bodyPr/>
          <a:lstStyle/>
          <a:p>
            <a:pPr marL="342900" indent="-342900">
              <a:buFont typeface="Arial" panose="020B0604020202020204" pitchFamily="34" charset="0"/>
              <a:buChar char="•"/>
            </a:pPr>
            <a:r>
              <a:rPr lang="nl-NL" dirty="0" smtClean="0"/>
              <a:t>Uitkomst berekening / vaststellen civiele geluidsruimte voor 2023-2024</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Finaliseren ontwerp-MGV 2023-2024 door MLA</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Informatiebijeenkomst </a:t>
            </a:r>
            <a:r>
              <a:rPr lang="nl-NL" dirty="0" smtClean="0"/>
              <a:t>(</a:t>
            </a:r>
            <a:r>
              <a:rPr lang="nl-NL" dirty="0" smtClean="0">
                <a:solidFill>
                  <a:schemeClr val="bg1">
                    <a:lumMod val="50000"/>
                  </a:schemeClr>
                </a:solidFill>
              </a:rPr>
              <a:t>mogelijk 11 oktober, tbc</a:t>
            </a:r>
            <a:r>
              <a:rPr lang="nl-NL" dirty="0" smtClean="0"/>
              <a:t>)</a:t>
            </a:r>
            <a:endParaRPr lang="nl-NL" dirty="0" smtClean="0"/>
          </a:p>
          <a:p>
            <a:pPr marL="342900" indent="-342900">
              <a:buFont typeface="Arial" panose="020B0604020202020204" pitchFamily="34" charset="0"/>
              <a:buChar char="•"/>
            </a:pPr>
            <a:endParaRPr lang="nl-NL" dirty="0" smtClean="0"/>
          </a:p>
          <a:p>
            <a:pPr marL="342900" indent="-342900" eaLnBrk="1" hangingPunct="1">
              <a:buFont typeface="Arial" panose="020B0604020202020204" pitchFamily="34" charset="0"/>
              <a:buChar char="•"/>
            </a:pPr>
            <a:r>
              <a:rPr lang="nl-NL" dirty="0" smtClean="0"/>
              <a:t>Advies van het LEO (</a:t>
            </a:r>
            <a:r>
              <a:rPr lang="nl-NL" dirty="0" smtClean="0">
                <a:solidFill>
                  <a:schemeClr val="bg1">
                    <a:lumMod val="50000"/>
                  </a:schemeClr>
                </a:solidFill>
              </a:rPr>
              <a:t>oktober</a:t>
            </a:r>
            <a:r>
              <a:rPr lang="nl-NL" dirty="0" smtClean="0"/>
              <a:t>)</a:t>
            </a:r>
          </a:p>
          <a:p>
            <a:pPr marL="342900" indent="-342900" eaLnBrk="1" hangingPunct="1">
              <a:buFont typeface="Arial" panose="020B0604020202020204" pitchFamily="34" charset="0"/>
              <a:buChar char="•"/>
            </a:pPr>
            <a:endParaRPr lang="nl-NL" dirty="0"/>
          </a:p>
          <a:p>
            <a:pPr marL="342900" indent="-342900" eaLnBrk="1" hangingPunct="1">
              <a:buFont typeface="Arial" panose="020B0604020202020204" pitchFamily="34" charset="0"/>
              <a:buChar char="•"/>
            </a:pPr>
            <a:r>
              <a:rPr lang="nl-NL" dirty="0" smtClean="0"/>
              <a:t>Definitieve MGV 2023-2024 (</a:t>
            </a:r>
            <a:r>
              <a:rPr lang="nl-NL" dirty="0" smtClean="0">
                <a:solidFill>
                  <a:schemeClr val="bg1">
                    <a:lumMod val="50000"/>
                  </a:schemeClr>
                </a:solidFill>
              </a:rPr>
              <a:t>november-december</a:t>
            </a:r>
            <a:r>
              <a:rPr lang="nl-NL" dirty="0" smtClean="0"/>
              <a:t>)</a:t>
            </a:r>
          </a:p>
          <a:p>
            <a:pPr marL="342900" indent="-342900" eaLnBrk="1" hangingPunct="1">
              <a:buFont typeface="Arial" panose="020B0604020202020204" pitchFamily="34" charset="0"/>
              <a:buChar char="•"/>
            </a:pPr>
            <a:endParaRPr lang="nl-NL" dirty="0" smtClean="0"/>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3187792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203848" y="2924944"/>
            <a:ext cx="3096344" cy="738664"/>
          </a:xfrm>
        </p:spPr>
        <p:txBody>
          <a:bodyPr/>
          <a:lstStyle/>
          <a:p>
            <a:pPr eaLnBrk="1" hangingPunct="1"/>
            <a:r>
              <a:rPr lang="nl-NL" sz="4800" b="1" dirty="0" smtClean="0"/>
              <a:t>Vragen?</a:t>
            </a:r>
          </a:p>
        </p:txBody>
      </p:sp>
      <p:sp>
        <p:nvSpPr>
          <p:cNvPr id="5124" name="Date Placeholder 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66744142-EAFB-40CD-98DF-E277934D0D34}" type="datetime4">
              <a:rPr lang="nl-NL" smtClean="0"/>
              <a:pPr/>
              <a:t>22 september 2022</a:t>
            </a:fld>
            <a:endParaRPr lang="nl-NL" smtClean="0"/>
          </a:p>
        </p:txBody>
      </p:sp>
    </p:spTree>
    <p:extLst>
      <p:ext uri="{BB962C8B-B14F-4D97-AF65-F5344CB8AC3E}">
        <p14:creationId xmlns:p14="http://schemas.microsoft.com/office/powerpoint/2010/main" val="2353394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_CDC">
  <a:themeElements>
    <a:clrScheme name="landmachtNL1 1">
      <a:dk1>
        <a:srgbClr val="000000"/>
      </a:dk1>
      <a:lt1>
        <a:srgbClr val="FFFFFF"/>
      </a:lt1>
      <a:dk2>
        <a:srgbClr val="E17000"/>
      </a:dk2>
      <a:lt2>
        <a:srgbClr val="9ACCD4"/>
      </a:lt2>
      <a:accent1>
        <a:srgbClr val="2494C5"/>
      </a:accent1>
      <a:accent2>
        <a:srgbClr val="9ACCD4"/>
      </a:accent2>
      <a:accent3>
        <a:srgbClr val="FFFFFF"/>
      </a:accent3>
      <a:accent4>
        <a:srgbClr val="000000"/>
      </a:accent4>
      <a:accent5>
        <a:srgbClr val="ACC8DF"/>
      </a:accent5>
      <a:accent6>
        <a:srgbClr val="8BB9C0"/>
      </a:accent6>
      <a:hlink>
        <a:srgbClr val="004228"/>
      </a:hlink>
      <a:folHlink>
        <a:srgbClr val="E17000"/>
      </a:folHlink>
    </a:clrScheme>
    <a:fontScheme name="landmachtNL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andmachtNL1 1">
        <a:dk1>
          <a:srgbClr val="000000"/>
        </a:dk1>
        <a:lt1>
          <a:srgbClr val="FFFFFF"/>
        </a:lt1>
        <a:dk2>
          <a:srgbClr val="E17000"/>
        </a:dk2>
        <a:lt2>
          <a:srgbClr val="9ACCD4"/>
        </a:lt2>
        <a:accent1>
          <a:srgbClr val="2494C5"/>
        </a:accent1>
        <a:accent2>
          <a:srgbClr val="9ACCD4"/>
        </a:accent2>
        <a:accent3>
          <a:srgbClr val="FFFFFF"/>
        </a:accent3>
        <a:accent4>
          <a:srgbClr val="000000"/>
        </a:accent4>
        <a:accent5>
          <a:srgbClr val="ACC8DF"/>
        </a:accent5>
        <a:accent6>
          <a:srgbClr val="8BB9C0"/>
        </a:accent6>
        <a:hlink>
          <a:srgbClr val="004228"/>
        </a:hlink>
        <a:folHlink>
          <a:srgbClr val="E17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_MinDef" id="{0C022AF8-036F-4223-8F58-113F51146DB9}" vid="{399865EA-C8BB-454B-AC86-B809E603F7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20CDC9D55C4B47B10887B1723FE5DD" ma:contentTypeVersion="16" ma:contentTypeDescription="Een nieuw document maken." ma:contentTypeScope="" ma:versionID="fce4e5d1fe31e2191e36875b68ed08f7">
  <xsd:schema xmlns:xsd="http://www.w3.org/2001/XMLSchema" xmlns:xs="http://www.w3.org/2001/XMLSchema" xmlns:p="http://schemas.microsoft.com/office/2006/metadata/properties" xmlns:ns2="28d0f6cd-a247-4314-a80a-e63282e8f330" xmlns:ns3="6f65c1c6-eeab-4c13-aeec-c416ef7cdf50" targetNamespace="http://schemas.microsoft.com/office/2006/metadata/properties" ma:root="true" ma:fieldsID="98e6a3e05e7d10d9055eb315d2e3a46a" ns2:_="" ns3:_="">
    <xsd:import namespace="28d0f6cd-a247-4314-a80a-e63282e8f330"/>
    <xsd:import namespace="6f65c1c6-eeab-4c13-aeec-c416ef7cdf5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d0f6cd-a247-4314-a80a-e63282e8f3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aab5180a-2ced-453a-a763-3b52987b51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f65c1c6-eeab-4c13-aeec-c416ef7cdf50"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3d11f77b-ab7f-4a58-8665-53a6fcf996df}" ma:internalName="TaxCatchAll" ma:showField="CatchAllData" ma:web="6f65c1c6-eeab-4c13-aeec-c416ef7cdf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967FE9-5F7D-4D57-8998-311057ECD88F}"/>
</file>

<file path=customXml/itemProps2.xml><?xml version="1.0" encoding="utf-8"?>
<ds:datastoreItem xmlns:ds="http://schemas.openxmlformats.org/officeDocument/2006/customXml" ds:itemID="{3D4BF44D-6928-4428-AEFC-C696075FFAF6}"/>
</file>

<file path=docProps/app.xml><?xml version="1.0" encoding="utf-8"?>
<Properties xmlns="http://schemas.openxmlformats.org/officeDocument/2006/extended-properties" xmlns:vt="http://schemas.openxmlformats.org/officeDocument/2006/docPropsVTypes">
  <Template>Tijdelijk_bestand_Presentatie_MinDef</Template>
  <TotalTime>0</TotalTime>
  <Words>865</Words>
  <Application>Microsoft Office PowerPoint</Application>
  <PresentationFormat>Diavoorstelling (4:3)</PresentationFormat>
  <Paragraphs>113</Paragraphs>
  <Slides>9</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Verdana</vt:lpstr>
      <vt:lpstr>Wingdings</vt:lpstr>
      <vt:lpstr>Presentatie_CDC</vt:lpstr>
      <vt:lpstr> Vergunning burgermedegebruik Eindhoven Airport 2023-2024</vt:lpstr>
      <vt:lpstr>Programma</vt:lpstr>
      <vt:lpstr>Waarom vergunning</vt:lpstr>
      <vt:lpstr>Artikel 10.27 Wet luchtvaart</vt:lpstr>
      <vt:lpstr>De ontwerpvergunning 2023-2024</vt:lpstr>
      <vt:lpstr>Overeenkomsten / verschillen t.o.v. 2022</vt:lpstr>
      <vt:lpstr>Nieuwe appendices en MGV 2023-2024</vt:lpstr>
      <vt:lpstr>Proces</vt:lpstr>
      <vt:lpstr>Vragen?</vt:lpstr>
    </vt:vector>
  </TitlesOfParts>
  <Company>Ministerie van Defensie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Notitie Reikwijdte en Detailniveau</dc:title>
  <dc:creator>u01a9q6</dc:creator>
  <cp:lastModifiedBy>u01a9q6</cp:lastModifiedBy>
  <cp:revision>62</cp:revision>
  <cp:lastPrinted>2011-09-21T07:52:24Z</cp:lastPrinted>
  <dcterms:created xsi:type="dcterms:W3CDTF">2021-09-15T13:36:21Z</dcterms:created>
  <dcterms:modified xsi:type="dcterms:W3CDTF">2022-09-22T13:19:03Z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eur">
    <vt:lpwstr>Auteur</vt:lpwstr>
  </property>
  <property fmtid="{D5CDD505-2E9C-101B-9397-08002B2CF9AE}" pid="3" name="Functie">
    <vt:lpwstr>Functie</vt:lpwstr>
  </property>
  <property fmtid="{D5CDD505-2E9C-101B-9397-08002B2CF9AE}" pid="4" name="Titel">
    <vt:lpwstr>Titel</vt:lpwstr>
  </property>
  <property fmtid="{D5CDD505-2E9C-101B-9397-08002B2CF9AE}" pid="5" name="Subtitel">
    <vt:lpwstr>Subtitel</vt:lpwstr>
  </property>
  <property fmtid="{D5CDD505-2E9C-101B-9397-08002B2CF9AE}" pid="6" name="Afdeling">
    <vt:lpwstr>Afdeling</vt:lpwstr>
  </property>
  <property fmtid="{D5CDD505-2E9C-101B-9397-08002B2CF9AE}" pid="7" name="Merking">
    <vt:lpwstr>Merking</vt:lpwstr>
  </property>
  <property fmtid="{D5CDD505-2E9C-101B-9397-08002B2CF9AE}" pid="8" name="Rubricering">
    <vt:lpwstr>Rubricering</vt:lpwstr>
  </property>
  <property fmtid="{D5CDD505-2E9C-101B-9397-08002B2CF9AE}" pid="9" name="Datum">
    <vt:filetime>1999-12-31T22:00:00Z</vt:filetime>
  </property>
</Properties>
</file>